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2" r:id="rId4"/>
  </p:sldMasterIdLst>
  <p:notesMasterIdLst>
    <p:notesMasterId r:id="rId24"/>
  </p:notesMasterIdLst>
  <p:sldIdLst>
    <p:sldId id="260" r:id="rId5"/>
    <p:sldId id="563" r:id="rId6"/>
    <p:sldId id="564" r:id="rId7"/>
    <p:sldId id="632" r:id="rId8"/>
    <p:sldId id="650" r:id="rId9"/>
    <p:sldId id="652" r:id="rId10"/>
    <p:sldId id="658" r:id="rId11"/>
    <p:sldId id="653" r:id="rId12"/>
    <p:sldId id="659" r:id="rId13"/>
    <p:sldId id="660" r:id="rId14"/>
    <p:sldId id="663" r:id="rId15"/>
    <p:sldId id="662" r:id="rId16"/>
    <p:sldId id="664" r:id="rId17"/>
    <p:sldId id="665" r:id="rId18"/>
    <p:sldId id="666" r:id="rId19"/>
    <p:sldId id="667" r:id="rId20"/>
    <p:sldId id="620" r:id="rId21"/>
    <p:sldId id="649" r:id="rId22"/>
    <p:sldId id="624"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Montserrat" panose="00000500000000000000" pitchFamily="2" charset="0"/>
      <p:regular r:id="rId31"/>
      <p:bold r:id="rId32"/>
      <p:italic r:id="rId33"/>
      <p:boldItalic r:id="rId34"/>
    </p:embeddedFont>
    <p:embeddedFont>
      <p:font typeface="Raleway" pitchFamily="2" charset="0"/>
      <p:regular r:id="rId35"/>
      <p:bold r:id="rId36"/>
      <p:italic r:id="rId37"/>
      <p:boldItalic r:id="rId38"/>
    </p:embeddedFont>
    <p:embeddedFont>
      <p:font typeface="Source Sans Pro" panose="020B0503030403020204" pitchFamily="34" charset="0"/>
      <p:regular r:id="rId39"/>
      <p:bold r:id="rId40"/>
      <p:italic r:id="rId41"/>
      <p:boldItalic r:id="rId42"/>
    </p:embeddedFont>
    <p:embeddedFont>
      <p:font typeface="Stag Book" panose="02000503060000020004" charset="0"/>
      <p:regular r:id="rId43"/>
      <p:italic r:id="rId44"/>
    </p:embeddedFont>
  </p:embeddedFontLst>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63" userDrawn="1">
          <p15:clr>
            <a:srgbClr val="A4A3A4"/>
          </p15:clr>
        </p15:guide>
        <p15:guide id="2" orient="horz" pos="211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00ED"/>
    <a:srgbClr val="E91A30"/>
    <a:srgbClr val="E5353F"/>
    <a:srgbClr val="E54809"/>
    <a:srgbClr val="EA1A2F"/>
    <a:srgbClr val="E8182F"/>
    <a:srgbClr val="FFCA24"/>
    <a:srgbClr val="47CFFF"/>
    <a:srgbClr val="E38A7F"/>
    <a:srgbClr val="E663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0DDB47-A773-446C-98D2-FF0F0A8107A6}" v="1" dt="2021-08-24T14:29:54.905"/>
    <p1510:client id="{C18A2E0A-10DF-4B2D-8C4A-2BE29445969F}" v="58" dt="2021-07-30T02:05:38.570"/>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38" autoAdjust="0"/>
    <p:restoredTop sz="94353" autoAdjust="0"/>
  </p:normalViewPr>
  <p:slideViewPr>
    <p:cSldViewPr snapToGrid="0">
      <p:cViewPr varScale="1">
        <p:scale>
          <a:sx n="86" d="100"/>
          <a:sy n="86" d="100"/>
        </p:scale>
        <p:origin x="686" y="58"/>
      </p:cViewPr>
      <p:guideLst>
        <p:guide pos="3863"/>
        <p:guide orient="horz" pos="2115"/>
      </p:guideLst>
    </p:cSldViewPr>
  </p:slideViewPr>
  <p:outlineViewPr>
    <p:cViewPr>
      <p:scale>
        <a:sx n="33" d="100"/>
        <a:sy n="33" d="100"/>
      </p:scale>
      <p:origin x="0" y="-1572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7.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5.fntdata"/><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openxmlformats.org/officeDocument/2006/relationships/font" Target="fonts/font12.fntdata"/><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7.fntdata"/><Relationship Id="rId44" Type="http://schemas.openxmlformats.org/officeDocument/2006/relationships/font" Target="fonts/font20.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font" Target="fonts/font17.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CENTE - MANUEL ALBERTO  GUEVARA  NAJARRO" userId="dc0839a7-ef25-445d-88fe-29223dfab4a5" providerId="ADAL" clId="{4325D3B0-6495-4E2D-BE2F-5BF10418BAB5}"/>
    <pc:docChg chg="custSel modSld">
      <pc:chgData name="DOCENTE - MANUEL ALBERTO  GUEVARA  NAJARRO" userId="dc0839a7-ef25-445d-88fe-29223dfab4a5" providerId="ADAL" clId="{4325D3B0-6495-4E2D-BE2F-5BF10418BAB5}" dt="2021-07-23T22:46:02.573" v="31" actId="20577"/>
      <pc:docMkLst>
        <pc:docMk/>
      </pc:docMkLst>
      <pc:sldChg chg="modSp mod">
        <pc:chgData name="DOCENTE - MANUEL ALBERTO  GUEVARA  NAJARRO" userId="dc0839a7-ef25-445d-88fe-29223dfab4a5" providerId="ADAL" clId="{4325D3B0-6495-4E2D-BE2F-5BF10418BAB5}" dt="2021-07-23T22:46:02.573" v="31" actId="20577"/>
        <pc:sldMkLst>
          <pc:docMk/>
          <pc:sldMk cId="1885386360" sldId="649"/>
        </pc:sldMkLst>
        <pc:spChg chg="mod">
          <ac:chgData name="DOCENTE - MANUEL ALBERTO  GUEVARA  NAJARRO" userId="dc0839a7-ef25-445d-88fe-29223dfab4a5" providerId="ADAL" clId="{4325D3B0-6495-4E2D-BE2F-5BF10418BAB5}" dt="2021-07-23T22:46:02.573" v="31" actId="20577"/>
          <ac:spMkLst>
            <pc:docMk/>
            <pc:sldMk cId="1885386360" sldId="649"/>
            <ac:spMk id="7" creationId="{1324D68F-ACA4-42AD-B878-BD975A546207}"/>
          </ac:spMkLst>
        </pc:spChg>
      </pc:sldChg>
    </pc:docChg>
  </pc:docChgLst>
  <pc:docChgLst>
    <pc:chgData clId="Web-{440DDB47-A773-446C-98D2-FF0F0A8107A6}"/>
    <pc:docChg chg="modSld">
      <pc:chgData name="" userId="" providerId="" clId="Web-{440DDB47-A773-446C-98D2-FF0F0A8107A6}" dt="2021-08-24T14:29:54.905" v="0" actId="20577"/>
      <pc:docMkLst>
        <pc:docMk/>
      </pc:docMkLst>
      <pc:sldChg chg="modSp">
        <pc:chgData name="" userId="" providerId="" clId="Web-{440DDB47-A773-446C-98D2-FF0F0A8107A6}" dt="2021-08-24T14:29:54.905" v="0" actId="20577"/>
        <pc:sldMkLst>
          <pc:docMk/>
          <pc:sldMk cId="4227363741" sldId="260"/>
        </pc:sldMkLst>
        <pc:spChg chg="mod">
          <ac:chgData name="" userId="" providerId="" clId="Web-{440DDB47-A773-446C-98D2-FF0F0A8107A6}" dt="2021-08-24T14:29:54.905" v="0" actId="20577"/>
          <ac:spMkLst>
            <pc:docMk/>
            <pc:sldMk cId="4227363741" sldId="260"/>
            <ac:spMk id="2" creationId="{51FB5928-6A9D-4A40-A59B-3E296900738E}"/>
          </ac:spMkLst>
        </pc:spChg>
      </pc:sldChg>
    </pc:docChg>
  </pc:docChgLst>
  <pc:docChgLst>
    <pc:chgData name="MANUEL ALBERTO GUEVARA  NAJARRO" userId="dc0839a7-ef25-445d-88fe-29223dfab4a5" providerId="ADAL" clId="{AAA2C151-2292-4488-865B-5027AEB9D1EE}"/>
    <pc:docChg chg="undo redo custSel addSld delSld modSld sldOrd">
      <pc:chgData name="MANUEL ALBERTO GUEVARA  NAJARRO" userId="dc0839a7-ef25-445d-88fe-29223dfab4a5" providerId="ADAL" clId="{AAA2C151-2292-4488-865B-5027AEB9D1EE}" dt="2021-07-07T23:28:19.765" v="1331"/>
      <pc:docMkLst>
        <pc:docMk/>
      </pc:docMkLst>
      <pc:sldChg chg="modSp mod">
        <pc:chgData name="MANUEL ALBERTO GUEVARA  NAJARRO" userId="dc0839a7-ef25-445d-88fe-29223dfab4a5" providerId="ADAL" clId="{AAA2C151-2292-4488-865B-5027AEB9D1EE}" dt="2021-07-07T20:06:26.489" v="102" actId="20577"/>
        <pc:sldMkLst>
          <pc:docMk/>
          <pc:sldMk cId="4227363741" sldId="260"/>
        </pc:sldMkLst>
        <pc:spChg chg="mod">
          <ac:chgData name="MANUEL ALBERTO GUEVARA  NAJARRO" userId="dc0839a7-ef25-445d-88fe-29223dfab4a5" providerId="ADAL" clId="{AAA2C151-2292-4488-865B-5027AEB9D1EE}" dt="2021-07-07T20:06:26.489" v="102" actId="20577"/>
          <ac:spMkLst>
            <pc:docMk/>
            <pc:sldMk cId="4227363741" sldId="260"/>
            <ac:spMk id="2" creationId="{51FB5928-6A9D-4A40-A59B-3E296900738E}"/>
          </ac:spMkLst>
        </pc:spChg>
      </pc:sldChg>
      <pc:sldChg chg="modSp mod">
        <pc:chgData name="MANUEL ALBERTO GUEVARA  NAJARRO" userId="dc0839a7-ef25-445d-88fe-29223dfab4a5" providerId="ADAL" clId="{AAA2C151-2292-4488-865B-5027AEB9D1EE}" dt="2021-07-07T22:45:37.826" v="885" actId="6549"/>
        <pc:sldMkLst>
          <pc:docMk/>
          <pc:sldMk cId="1026487" sldId="564"/>
        </pc:sldMkLst>
        <pc:spChg chg="mod">
          <ac:chgData name="MANUEL ALBERTO GUEVARA  NAJARRO" userId="dc0839a7-ef25-445d-88fe-29223dfab4a5" providerId="ADAL" clId="{AAA2C151-2292-4488-865B-5027AEB9D1EE}" dt="2021-07-07T20:06:33.939" v="113" actId="20577"/>
          <ac:spMkLst>
            <pc:docMk/>
            <pc:sldMk cId="1026487" sldId="564"/>
            <ac:spMk id="2" creationId="{69470D82-C3C2-4243-B13D-0D81D2A1113E}"/>
          </ac:spMkLst>
        </pc:spChg>
        <pc:spChg chg="mod">
          <ac:chgData name="MANUEL ALBERTO GUEVARA  NAJARRO" userId="dc0839a7-ef25-445d-88fe-29223dfab4a5" providerId="ADAL" clId="{AAA2C151-2292-4488-865B-5027AEB9D1EE}" dt="2021-07-07T22:45:37.826" v="885" actId="6549"/>
          <ac:spMkLst>
            <pc:docMk/>
            <pc:sldMk cId="1026487" sldId="564"/>
            <ac:spMk id="5" creationId="{079F80E9-C8D2-8B42-B481-B910D99A780C}"/>
          </ac:spMkLst>
        </pc:spChg>
      </pc:sldChg>
      <pc:sldChg chg="addSp delSp modSp mod">
        <pc:chgData name="MANUEL ALBERTO GUEVARA  NAJARRO" userId="dc0839a7-ef25-445d-88fe-29223dfab4a5" providerId="ADAL" clId="{AAA2C151-2292-4488-865B-5027AEB9D1EE}" dt="2021-07-07T17:55:35.825" v="65" actId="478"/>
        <pc:sldMkLst>
          <pc:docMk/>
          <pc:sldMk cId="1889000168" sldId="632"/>
        </pc:sldMkLst>
        <pc:spChg chg="add mod">
          <ac:chgData name="MANUEL ALBERTO GUEVARA  NAJARRO" userId="dc0839a7-ef25-445d-88fe-29223dfab4a5" providerId="ADAL" clId="{AAA2C151-2292-4488-865B-5027AEB9D1EE}" dt="2021-07-07T17:26:47.033" v="49"/>
          <ac:spMkLst>
            <pc:docMk/>
            <pc:sldMk cId="1889000168" sldId="632"/>
            <ac:spMk id="2" creationId="{CAEAB8AD-E6F1-4D23-BAEE-D57465CFE423}"/>
          </ac:spMkLst>
        </pc:spChg>
        <pc:spChg chg="mod">
          <ac:chgData name="MANUEL ALBERTO GUEVARA  NAJARRO" userId="dc0839a7-ef25-445d-88fe-29223dfab4a5" providerId="ADAL" clId="{AAA2C151-2292-4488-865B-5027AEB9D1EE}" dt="2021-07-07T17:25:28.425" v="31" actId="20577"/>
          <ac:spMkLst>
            <pc:docMk/>
            <pc:sldMk cId="1889000168" sldId="632"/>
            <ac:spMk id="5" creationId="{5ECE236A-6C3C-46E8-A81F-7846D7B4570C}"/>
          </ac:spMkLst>
        </pc:spChg>
        <pc:spChg chg="mod">
          <ac:chgData name="MANUEL ALBERTO GUEVARA  NAJARRO" userId="dc0839a7-ef25-445d-88fe-29223dfab4a5" providerId="ADAL" clId="{AAA2C151-2292-4488-865B-5027AEB9D1EE}" dt="2021-07-07T17:55:17.670" v="64" actId="6549"/>
          <ac:spMkLst>
            <pc:docMk/>
            <pc:sldMk cId="1889000168" sldId="632"/>
            <ac:spMk id="6" creationId="{62B8E1A4-E755-4E07-B436-48B0481D7B00}"/>
          </ac:spMkLst>
        </pc:spChg>
        <pc:spChg chg="del">
          <ac:chgData name="MANUEL ALBERTO GUEVARA  NAJARRO" userId="dc0839a7-ef25-445d-88fe-29223dfab4a5" providerId="ADAL" clId="{AAA2C151-2292-4488-865B-5027AEB9D1EE}" dt="2021-07-07T17:55:35.825" v="65" actId="478"/>
          <ac:spMkLst>
            <pc:docMk/>
            <pc:sldMk cId="1889000168" sldId="632"/>
            <ac:spMk id="7" creationId="{19EC8054-4DA1-4A90-A0D4-43A469AE278D}"/>
          </ac:spMkLst>
        </pc:spChg>
        <pc:spChg chg="add mod">
          <ac:chgData name="MANUEL ALBERTO GUEVARA  NAJARRO" userId="dc0839a7-ef25-445d-88fe-29223dfab4a5" providerId="ADAL" clId="{AAA2C151-2292-4488-865B-5027AEB9D1EE}" dt="2021-07-07T17:26:47.033" v="49"/>
          <ac:spMkLst>
            <pc:docMk/>
            <pc:sldMk cId="1889000168" sldId="632"/>
            <ac:spMk id="9" creationId="{7DF60872-10C3-4711-AE9B-22E496B33208}"/>
          </ac:spMkLst>
        </pc:spChg>
        <pc:spChg chg="add mod">
          <ac:chgData name="MANUEL ALBERTO GUEVARA  NAJARRO" userId="dc0839a7-ef25-445d-88fe-29223dfab4a5" providerId="ADAL" clId="{AAA2C151-2292-4488-865B-5027AEB9D1EE}" dt="2021-07-07T17:27:11.540" v="59" actId="207"/>
          <ac:spMkLst>
            <pc:docMk/>
            <pc:sldMk cId="1889000168" sldId="632"/>
            <ac:spMk id="10" creationId="{434E56E8-4F93-4831-B00A-D221AD197809}"/>
          </ac:spMkLst>
        </pc:spChg>
        <pc:spChg chg="add del mod">
          <ac:chgData name="MANUEL ALBERTO GUEVARA  NAJARRO" userId="dc0839a7-ef25-445d-88fe-29223dfab4a5" providerId="ADAL" clId="{AAA2C151-2292-4488-865B-5027AEB9D1EE}" dt="2021-07-07T17:25:33.294" v="33" actId="478"/>
          <ac:spMkLst>
            <pc:docMk/>
            <pc:sldMk cId="1889000168" sldId="632"/>
            <ac:spMk id="12" creationId="{B4038263-DD31-4B7D-B13A-A0D38F96193C}"/>
          </ac:spMkLst>
        </pc:spChg>
        <pc:picChg chg="add mod">
          <ac:chgData name="MANUEL ALBERTO GUEVARA  NAJARRO" userId="dc0839a7-ef25-445d-88fe-29223dfab4a5" providerId="ADAL" clId="{AAA2C151-2292-4488-865B-5027AEB9D1EE}" dt="2021-07-07T17:27:04.226" v="57" actId="207"/>
          <ac:picMkLst>
            <pc:docMk/>
            <pc:sldMk cId="1889000168" sldId="632"/>
            <ac:picMk id="4" creationId="{B12BDDEC-0F55-438F-99F7-DBA917A0AF75}"/>
          </ac:picMkLst>
        </pc:picChg>
        <pc:picChg chg="del mod">
          <ac:chgData name="MANUEL ALBERTO GUEVARA  NAJARRO" userId="dc0839a7-ef25-445d-88fe-29223dfab4a5" providerId="ADAL" clId="{AAA2C151-2292-4488-865B-5027AEB9D1EE}" dt="2021-07-07T17:25:31.359" v="32" actId="478"/>
          <ac:picMkLst>
            <pc:docMk/>
            <pc:sldMk cId="1889000168" sldId="632"/>
            <ac:picMk id="1026" creationId="{CCE1C476-2026-448A-A562-FAAF8111C6D4}"/>
          </ac:picMkLst>
        </pc:picChg>
      </pc:sldChg>
      <pc:sldChg chg="modSp mod">
        <pc:chgData name="MANUEL ALBERTO GUEVARA  NAJARRO" userId="dc0839a7-ef25-445d-88fe-29223dfab4a5" providerId="ADAL" clId="{AAA2C151-2292-4488-865B-5027AEB9D1EE}" dt="2021-07-07T22:30:44.789" v="825" actId="27636"/>
        <pc:sldMkLst>
          <pc:docMk/>
          <pc:sldMk cId="1885386360" sldId="649"/>
        </pc:sldMkLst>
        <pc:spChg chg="mod">
          <ac:chgData name="MANUEL ALBERTO GUEVARA  NAJARRO" userId="dc0839a7-ef25-445d-88fe-29223dfab4a5" providerId="ADAL" clId="{AAA2C151-2292-4488-865B-5027AEB9D1EE}" dt="2021-07-07T22:30:44.789" v="825" actId="27636"/>
          <ac:spMkLst>
            <pc:docMk/>
            <pc:sldMk cId="1885386360" sldId="649"/>
            <ac:spMk id="7" creationId="{1324D68F-ACA4-42AD-B878-BD975A546207}"/>
          </ac:spMkLst>
        </pc:spChg>
      </pc:sldChg>
      <pc:sldChg chg="addSp">
        <pc:chgData name="MANUEL ALBERTO GUEVARA  NAJARRO" userId="dc0839a7-ef25-445d-88fe-29223dfab4a5" providerId="ADAL" clId="{AAA2C151-2292-4488-865B-5027AEB9D1EE}" dt="2021-07-07T20:09:36.668" v="184"/>
        <pc:sldMkLst>
          <pc:docMk/>
          <pc:sldMk cId="1721596433" sldId="650"/>
        </pc:sldMkLst>
        <pc:picChg chg="add">
          <ac:chgData name="MANUEL ALBERTO GUEVARA  NAJARRO" userId="dc0839a7-ef25-445d-88fe-29223dfab4a5" providerId="ADAL" clId="{AAA2C151-2292-4488-865B-5027AEB9D1EE}" dt="2021-07-07T20:09:36.668" v="184"/>
          <ac:picMkLst>
            <pc:docMk/>
            <pc:sldMk cId="1721596433" sldId="650"/>
            <ac:picMk id="1026" creationId="{1E90BE90-AE01-46EE-917C-AEBA16491BC2}"/>
          </ac:picMkLst>
        </pc:picChg>
      </pc:sldChg>
      <pc:sldChg chg="addSp delSp modSp new add del mod">
        <pc:chgData name="MANUEL ALBERTO GUEVARA  NAJARRO" userId="dc0839a7-ef25-445d-88fe-29223dfab4a5" providerId="ADAL" clId="{AAA2C151-2292-4488-865B-5027AEB9D1EE}" dt="2021-07-07T22:43:07.412" v="884" actId="2711"/>
        <pc:sldMkLst>
          <pc:docMk/>
          <pc:sldMk cId="2831836023" sldId="650"/>
        </pc:sldMkLst>
        <pc:spChg chg="mod">
          <ac:chgData name="MANUEL ALBERTO GUEVARA  NAJARRO" userId="dc0839a7-ef25-445d-88fe-29223dfab4a5" providerId="ADAL" clId="{AAA2C151-2292-4488-865B-5027AEB9D1EE}" dt="2021-07-07T20:07:10.797" v="122" actId="27636"/>
          <ac:spMkLst>
            <pc:docMk/>
            <pc:sldMk cId="2831836023" sldId="650"/>
            <ac:spMk id="2" creationId="{A513C804-6001-4C7A-A4F6-858606C13E1B}"/>
          </ac:spMkLst>
        </pc:spChg>
        <pc:spChg chg="mod">
          <ac:chgData name="MANUEL ALBERTO GUEVARA  NAJARRO" userId="dc0839a7-ef25-445d-88fe-29223dfab4a5" providerId="ADAL" clId="{AAA2C151-2292-4488-865B-5027AEB9D1EE}" dt="2021-07-07T20:22:48.189" v="200" actId="123"/>
          <ac:spMkLst>
            <pc:docMk/>
            <pc:sldMk cId="2831836023" sldId="650"/>
            <ac:spMk id="3" creationId="{2E135C1E-EAD9-428A-8A2E-033A4004E55A}"/>
          </ac:spMkLst>
        </pc:spChg>
        <pc:spChg chg="del">
          <ac:chgData name="MANUEL ALBERTO GUEVARA  NAJARRO" userId="dc0839a7-ef25-445d-88fe-29223dfab4a5" providerId="ADAL" clId="{AAA2C151-2292-4488-865B-5027AEB9D1EE}" dt="2021-07-07T20:09:44.516" v="187" actId="22"/>
          <ac:spMkLst>
            <pc:docMk/>
            <pc:sldMk cId="2831836023" sldId="650"/>
            <ac:spMk id="4" creationId="{22E56B40-E8E7-408B-98C5-1ADA2E8D3C76}"/>
          </ac:spMkLst>
        </pc:spChg>
        <pc:spChg chg="mod">
          <ac:chgData name="MANUEL ALBERTO GUEVARA  NAJARRO" userId="dc0839a7-ef25-445d-88fe-29223dfab4a5" providerId="ADAL" clId="{AAA2C151-2292-4488-865B-5027AEB9D1EE}" dt="2021-07-07T20:07:22.601" v="182" actId="20577"/>
          <ac:spMkLst>
            <pc:docMk/>
            <pc:sldMk cId="2831836023" sldId="650"/>
            <ac:spMk id="5" creationId="{03CB7B02-C9EB-4AAD-ADBA-C3E9E848A0B1}"/>
          </ac:spMkLst>
        </pc:spChg>
        <pc:spChg chg="add mod">
          <ac:chgData name="MANUEL ALBERTO GUEVARA  NAJARRO" userId="dc0839a7-ef25-445d-88fe-29223dfab4a5" providerId="ADAL" clId="{AAA2C151-2292-4488-865B-5027AEB9D1EE}" dt="2021-07-07T22:43:07.412" v="884" actId="2711"/>
          <ac:spMkLst>
            <pc:docMk/>
            <pc:sldMk cId="2831836023" sldId="650"/>
            <ac:spMk id="9" creationId="{E10DF909-448A-4480-9414-90540392906D}"/>
          </ac:spMkLst>
        </pc:spChg>
        <pc:picChg chg="add mod ord modCrop">
          <ac:chgData name="MANUEL ALBERTO GUEVARA  NAJARRO" userId="dc0839a7-ef25-445d-88fe-29223dfab4a5" providerId="ADAL" clId="{AAA2C151-2292-4488-865B-5027AEB9D1EE}" dt="2021-07-07T20:09:45.624" v="188" actId="27614"/>
          <ac:picMkLst>
            <pc:docMk/>
            <pc:sldMk cId="2831836023" sldId="650"/>
            <ac:picMk id="7" creationId="{3C807383-3CC5-4D63-8375-0E3D1A1C3848}"/>
          </ac:picMkLst>
        </pc:picChg>
      </pc:sldChg>
      <pc:sldChg chg="modSp add del mod ord">
        <pc:chgData name="MANUEL ALBERTO GUEVARA  NAJARRO" userId="dc0839a7-ef25-445d-88fe-29223dfab4a5" providerId="ADAL" clId="{AAA2C151-2292-4488-865B-5027AEB9D1EE}" dt="2021-07-07T22:45:40.798" v="886" actId="47"/>
        <pc:sldMkLst>
          <pc:docMk/>
          <pc:sldMk cId="3919555358" sldId="651"/>
        </pc:sldMkLst>
        <pc:spChg chg="mod">
          <ac:chgData name="MANUEL ALBERTO GUEVARA  NAJARRO" userId="dc0839a7-ef25-445d-88fe-29223dfab4a5" providerId="ADAL" clId="{AAA2C151-2292-4488-865B-5027AEB9D1EE}" dt="2021-07-07T22:42:38.386" v="880" actId="20577"/>
          <ac:spMkLst>
            <pc:docMk/>
            <pc:sldMk cId="3919555358" sldId="651"/>
            <ac:spMk id="2" creationId="{A513C804-6001-4C7A-A4F6-858606C13E1B}"/>
          </ac:spMkLst>
        </pc:spChg>
        <pc:spChg chg="mod">
          <ac:chgData name="MANUEL ALBERTO GUEVARA  NAJARRO" userId="dc0839a7-ef25-445d-88fe-29223dfab4a5" providerId="ADAL" clId="{AAA2C151-2292-4488-865B-5027AEB9D1EE}" dt="2021-07-07T22:42:52.551" v="881" actId="2711"/>
          <ac:spMkLst>
            <pc:docMk/>
            <pc:sldMk cId="3919555358" sldId="651"/>
            <ac:spMk id="3" creationId="{2E135C1E-EAD9-428A-8A2E-033A4004E55A}"/>
          </ac:spMkLst>
        </pc:spChg>
        <pc:spChg chg="mod">
          <ac:chgData name="MANUEL ALBERTO GUEVARA  NAJARRO" userId="dc0839a7-ef25-445d-88fe-29223dfab4a5" providerId="ADAL" clId="{AAA2C151-2292-4488-865B-5027AEB9D1EE}" dt="2021-07-07T22:42:52.551" v="881" actId="2711"/>
          <ac:spMkLst>
            <pc:docMk/>
            <pc:sldMk cId="3919555358" sldId="651"/>
            <ac:spMk id="9" creationId="{E10DF909-448A-4480-9414-90540392906D}"/>
          </ac:spMkLst>
        </pc:spChg>
      </pc:sldChg>
      <pc:sldChg chg="addSp delSp modSp">
        <pc:chgData name="MANUEL ALBERTO GUEVARA  NAJARRO" userId="dc0839a7-ef25-445d-88fe-29223dfab4a5" providerId="ADAL" clId="{AAA2C151-2292-4488-865B-5027AEB9D1EE}" dt="2021-07-07T20:40:05.024" v="262"/>
        <pc:sldMkLst>
          <pc:docMk/>
          <pc:sldMk cId="58777888" sldId="652"/>
        </pc:sldMkLst>
        <pc:spChg chg="del">
          <ac:chgData name="MANUEL ALBERTO GUEVARA  NAJARRO" userId="dc0839a7-ef25-445d-88fe-29223dfab4a5" providerId="ADAL" clId="{AAA2C151-2292-4488-865B-5027AEB9D1EE}" dt="2021-07-07T20:40:05.024" v="262"/>
          <ac:spMkLst>
            <pc:docMk/>
            <pc:sldMk cId="58777888" sldId="652"/>
            <ac:spMk id="6" creationId="{5D4EBD2C-2319-46B4-93E7-EF6BD1380994}"/>
          </ac:spMkLst>
        </pc:spChg>
        <pc:picChg chg="add mod">
          <ac:chgData name="MANUEL ALBERTO GUEVARA  NAJARRO" userId="dc0839a7-ef25-445d-88fe-29223dfab4a5" providerId="ADAL" clId="{AAA2C151-2292-4488-865B-5027AEB9D1EE}" dt="2021-07-07T20:40:05.024" v="262"/>
          <ac:picMkLst>
            <pc:docMk/>
            <pc:sldMk cId="58777888" sldId="652"/>
            <ac:picMk id="2050" creationId="{79DD8B12-4C8E-416D-8C78-CB78BF213BB2}"/>
          </ac:picMkLst>
        </pc:picChg>
      </pc:sldChg>
      <pc:sldChg chg="addSp delSp modSp add del mod">
        <pc:chgData name="MANUEL ALBERTO GUEVARA  NAJARRO" userId="dc0839a7-ef25-445d-88fe-29223dfab4a5" providerId="ADAL" clId="{AAA2C151-2292-4488-865B-5027AEB9D1EE}" dt="2021-07-07T20:51:23.337" v="267" actId="2710"/>
        <pc:sldMkLst>
          <pc:docMk/>
          <pc:sldMk cId="2092610989" sldId="652"/>
        </pc:sldMkLst>
        <pc:spChg chg="mod">
          <ac:chgData name="MANUEL ALBERTO GUEVARA  NAJARRO" userId="dc0839a7-ef25-445d-88fe-29223dfab4a5" providerId="ADAL" clId="{AAA2C151-2292-4488-865B-5027AEB9D1EE}" dt="2021-07-07T20:33:56.865" v="253"/>
          <ac:spMkLst>
            <pc:docMk/>
            <pc:sldMk cId="2092610989" sldId="652"/>
            <ac:spMk id="2" creationId="{A513C804-6001-4C7A-A4F6-858606C13E1B}"/>
          </ac:spMkLst>
        </pc:spChg>
        <pc:spChg chg="mod">
          <ac:chgData name="MANUEL ALBERTO GUEVARA  NAJARRO" userId="dc0839a7-ef25-445d-88fe-29223dfab4a5" providerId="ADAL" clId="{AAA2C151-2292-4488-865B-5027AEB9D1EE}" dt="2021-07-07T20:51:23.337" v="267" actId="2710"/>
          <ac:spMkLst>
            <pc:docMk/>
            <pc:sldMk cId="2092610989" sldId="652"/>
            <ac:spMk id="3" creationId="{2E135C1E-EAD9-428A-8A2E-033A4004E55A}"/>
          </ac:spMkLst>
        </pc:spChg>
        <pc:spChg chg="add mod">
          <ac:chgData name="MANUEL ALBERTO GUEVARA  NAJARRO" userId="dc0839a7-ef25-445d-88fe-29223dfab4a5" providerId="ADAL" clId="{AAA2C151-2292-4488-865B-5027AEB9D1EE}" dt="2021-07-07T20:39:39.887" v="261" actId="478"/>
          <ac:spMkLst>
            <pc:docMk/>
            <pc:sldMk cId="2092610989" sldId="652"/>
            <ac:spMk id="6" creationId="{5D4EBD2C-2319-46B4-93E7-EF6BD1380994}"/>
          </ac:spMkLst>
        </pc:spChg>
        <pc:spChg chg="del">
          <ac:chgData name="MANUEL ALBERTO GUEVARA  NAJARRO" userId="dc0839a7-ef25-445d-88fe-29223dfab4a5" providerId="ADAL" clId="{AAA2C151-2292-4488-865B-5027AEB9D1EE}" dt="2021-07-07T20:38:32.992" v="254" actId="478"/>
          <ac:spMkLst>
            <pc:docMk/>
            <pc:sldMk cId="2092610989" sldId="652"/>
            <ac:spMk id="9" creationId="{E10DF909-448A-4480-9414-90540392906D}"/>
          </ac:spMkLst>
        </pc:spChg>
        <pc:picChg chg="del">
          <ac:chgData name="MANUEL ALBERTO GUEVARA  NAJARRO" userId="dc0839a7-ef25-445d-88fe-29223dfab4a5" providerId="ADAL" clId="{AAA2C151-2292-4488-865B-5027AEB9D1EE}" dt="2021-07-07T20:39:39.887" v="261" actId="478"/>
          <ac:picMkLst>
            <pc:docMk/>
            <pc:sldMk cId="2092610989" sldId="652"/>
            <ac:picMk id="7" creationId="{3C807383-3CC5-4D63-8375-0E3D1A1C3848}"/>
          </ac:picMkLst>
        </pc:picChg>
        <pc:picChg chg="mod">
          <ac:chgData name="MANUEL ALBERTO GUEVARA  NAJARRO" userId="dc0839a7-ef25-445d-88fe-29223dfab4a5" providerId="ADAL" clId="{AAA2C151-2292-4488-865B-5027AEB9D1EE}" dt="2021-07-07T20:40:06.610" v="265" actId="962"/>
          <ac:picMkLst>
            <pc:docMk/>
            <pc:sldMk cId="2092610989" sldId="652"/>
            <ac:picMk id="2050" creationId="{79DD8B12-4C8E-416D-8C78-CB78BF213BB2}"/>
          </ac:picMkLst>
        </pc:picChg>
      </pc:sldChg>
      <pc:sldChg chg="addSp">
        <pc:chgData name="MANUEL ALBERTO GUEVARA  NAJARRO" userId="dc0839a7-ef25-445d-88fe-29223dfab4a5" providerId="ADAL" clId="{AAA2C151-2292-4488-865B-5027AEB9D1EE}" dt="2021-07-07T22:34:41.486" v="829"/>
        <pc:sldMkLst>
          <pc:docMk/>
          <pc:sldMk cId="2997987883" sldId="653"/>
        </pc:sldMkLst>
        <pc:picChg chg="add">
          <ac:chgData name="MANUEL ALBERTO GUEVARA  NAJARRO" userId="dc0839a7-ef25-445d-88fe-29223dfab4a5" providerId="ADAL" clId="{AAA2C151-2292-4488-865B-5027AEB9D1EE}" dt="2021-07-07T22:34:41.486" v="829"/>
          <ac:picMkLst>
            <pc:docMk/>
            <pc:sldMk cId="2997987883" sldId="653"/>
            <ac:picMk id="3074" creationId="{4E20891F-AEAE-45D7-BD12-566533DA3FCB}"/>
          </ac:picMkLst>
        </pc:picChg>
      </pc:sldChg>
      <pc:sldChg chg="addSp delSp modSp add del mod">
        <pc:chgData name="MANUEL ALBERTO GUEVARA  NAJARRO" userId="dc0839a7-ef25-445d-88fe-29223dfab4a5" providerId="ADAL" clId="{AAA2C151-2292-4488-865B-5027AEB9D1EE}" dt="2021-07-07T22:35:00.540" v="840" actId="27636"/>
        <pc:sldMkLst>
          <pc:docMk/>
          <pc:sldMk cId="3206025912" sldId="653"/>
        </pc:sldMkLst>
        <pc:spChg chg="mod">
          <ac:chgData name="MANUEL ALBERTO GUEVARA  NAJARRO" userId="dc0839a7-ef25-445d-88fe-29223dfab4a5" providerId="ADAL" clId="{AAA2C151-2292-4488-865B-5027AEB9D1EE}" dt="2021-07-07T21:35:10.776" v="286" actId="6549"/>
          <ac:spMkLst>
            <pc:docMk/>
            <pc:sldMk cId="3206025912" sldId="653"/>
            <ac:spMk id="2" creationId="{A513C804-6001-4C7A-A4F6-858606C13E1B}"/>
          </ac:spMkLst>
        </pc:spChg>
        <pc:spChg chg="mod">
          <ac:chgData name="MANUEL ALBERTO GUEVARA  NAJARRO" userId="dc0839a7-ef25-445d-88fe-29223dfab4a5" providerId="ADAL" clId="{AAA2C151-2292-4488-865B-5027AEB9D1EE}" dt="2021-07-07T22:35:00.540" v="840" actId="27636"/>
          <ac:spMkLst>
            <pc:docMk/>
            <pc:sldMk cId="3206025912" sldId="653"/>
            <ac:spMk id="3" creationId="{2E135C1E-EAD9-428A-8A2E-033A4004E55A}"/>
          </ac:spMkLst>
        </pc:spChg>
        <pc:spChg chg="add del mod">
          <ac:chgData name="MANUEL ALBERTO GUEVARA  NAJARRO" userId="dc0839a7-ef25-445d-88fe-29223dfab4a5" providerId="ADAL" clId="{AAA2C151-2292-4488-865B-5027AEB9D1EE}" dt="2021-07-07T22:34:39.984" v="828" actId="478"/>
          <ac:spMkLst>
            <pc:docMk/>
            <pc:sldMk cId="3206025912" sldId="653"/>
            <ac:spMk id="6" creationId="{42CEF05C-92FA-47EC-9AA5-77132EFBE36E}"/>
          </ac:spMkLst>
        </pc:spChg>
        <pc:picChg chg="del mod">
          <ac:chgData name="MANUEL ALBERTO GUEVARA  NAJARRO" userId="dc0839a7-ef25-445d-88fe-29223dfab4a5" providerId="ADAL" clId="{AAA2C151-2292-4488-865B-5027AEB9D1EE}" dt="2021-07-07T22:34:38.907" v="827" actId="478"/>
          <ac:picMkLst>
            <pc:docMk/>
            <pc:sldMk cId="3206025912" sldId="653"/>
            <ac:picMk id="2050" creationId="{79DD8B12-4C8E-416D-8C78-CB78BF213BB2}"/>
          </ac:picMkLst>
        </pc:picChg>
        <pc:picChg chg="mod">
          <ac:chgData name="MANUEL ALBERTO GUEVARA  NAJARRO" userId="dc0839a7-ef25-445d-88fe-29223dfab4a5" providerId="ADAL" clId="{AAA2C151-2292-4488-865B-5027AEB9D1EE}" dt="2021-07-07T22:34:57.701" v="838" actId="1076"/>
          <ac:picMkLst>
            <pc:docMk/>
            <pc:sldMk cId="3206025912" sldId="653"/>
            <ac:picMk id="3074" creationId="{4E20891F-AEAE-45D7-BD12-566533DA3FCB}"/>
          </ac:picMkLst>
        </pc:picChg>
      </pc:sldChg>
      <pc:sldChg chg="addSp delSp modSp new mod">
        <pc:chgData name="MANUEL ALBERTO GUEVARA  NAJARRO" userId="dc0839a7-ef25-445d-88fe-29223dfab4a5" providerId="ADAL" clId="{AAA2C151-2292-4488-865B-5027AEB9D1EE}" dt="2021-07-07T22:23:10.475" v="729" actId="2711"/>
        <pc:sldMkLst>
          <pc:docMk/>
          <pc:sldMk cId="1888863910" sldId="654"/>
        </pc:sldMkLst>
        <pc:spChg chg="add del mod">
          <ac:chgData name="MANUEL ALBERTO GUEVARA  NAJARRO" userId="dc0839a7-ef25-445d-88fe-29223dfab4a5" providerId="ADAL" clId="{AAA2C151-2292-4488-865B-5027AEB9D1EE}" dt="2021-07-07T21:40:36.677" v="348" actId="478"/>
          <ac:spMkLst>
            <pc:docMk/>
            <pc:sldMk cId="1888863910" sldId="654"/>
            <ac:spMk id="2" creationId="{1BDA6900-A986-478E-86FB-8F9067976C7E}"/>
          </ac:spMkLst>
        </pc:spChg>
        <pc:spChg chg="add del">
          <ac:chgData name="MANUEL ALBERTO GUEVARA  NAJARRO" userId="dc0839a7-ef25-445d-88fe-29223dfab4a5" providerId="ADAL" clId="{AAA2C151-2292-4488-865B-5027AEB9D1EE}" dt="2021-07-07T21:40:38.864" v="349" actId="478"/>
          <ac:spMkLst>
            <pc:docMk/>
            <pc:sldMk cId="1888863910" sldId="654"/>
            <ac:spMk id="3" creationId="{FB2EC0CD-59D6-4C5F-8804-20248CAFD623}"/>
          </ac:spMkLst>
        </pc:spChg>
        <pc:spChg chg="add del">
          <ac:chgData name="MANUEL ALBERTO GUEVARA  NAJARRO" userId="dc0839a7-ef25-445d-88fe-29223dfab4a5" providerId="ADAL" clId="{AAA2C151-2292-4488-865B-5027AEB9D1EE}" dt="2021-07-07T21:40:38.864" v="349" actId="478"/>
          <ac:spMkLst>
            <pc:docMk/>
            <pc:sldMk cId="1888863910" sldId="654"/>
            <ac:spMk id="4" creationId="{5E4448FD-E9A5-4700-BB7F-CD30A8EFFCFC}"/>
          </ac:spMkLst>
        </pc:spChg>
        <pc:spChg chg="mod">
          <ac:chgData name="MANUEL ALBERTO GUEVARA  NAJARRO" userId="dc0839a7-ef25-445d-88fe-29223dfab4a5" providerId="ADAL" clId="{AAA2C151-2292-4488-865B-5027AEB9D1EE}" dt="2021-07-07T21:39:33.976" v="342" actId="20577"/>
          <ac:spMkLst>
            <pc:docMk/>
            <pc:sldMk cId="1888863910" sldId="654"/>
            <ac:spMk id="5" creationId="{59BFB930-F554-425D-9B24-A3D24371DB3E}"/>
          </ac:spMkLst>
        </pc:spChg>
        <pc:spChg chg="add del mod">
          <ac:chgData name="MANUEL ALBERTO GUEVARA  NAJARRO" userId="dc0839a7-ef25-445d-88fe-29223dfab4a5" providerId="ADAL" clId="{AAA2C151-2292-4488-865B-5027AEB9D1EE}" dt="2021-07-07T21:40:36.677" v="348" actId="478"/>
          <ac:spMkLst>
            <pc:docMk/>
            <pc:sldMk cId="1888863910" sldId="654"/>
            <ac:spMk id="7" creationId="{51E205B6-0A7D-414E-816E-FB0B635DD821}"/>
          </ac:spMkLst>
        </pc:spChg>
        <pc:spChg chg="mod">
          <ac:chgData name="MANUEL ALBERTO GUEVARA  NAJARRO" userId="dc0839a7-ef25-445d-88fe-29223dfab4a5" providerId="ADAL" clId="{AAA2C151-2292-4488-865B-5027AEB9D1EE}" dt="2021-07-07T22:20:48.298" v="566" actId="165"/>
          <ac:spMkLst>
            <pc:docMk/>
            <pc:sldMk cId="1888863910" sldId="654"/>
            <ac:spMk id="11" creationId="{AA1823F5-7857-49B1-B16E-554468E45D67}"/>
          </ac:spMkLst>
        </pc:spChg>
        <pc:spChg chg="mod">
          <ac:chgData name="MANUEL ALBERTO GUEVARA  NAJARRO" userId="dc0839a7-ef25-445d-88fe-29223dfab4a5" providerId="ADAL" clId="{AAA2C151-2292-4488-865B-5027AEB9D1EE}" dt="2021-07-07T22:20:48.298" v="566" actId="165"/>
          <ac:spMkLst>
            <pc:docMk/>
            <pc:sldMk cId="1888863910" sldId="654"/>
            <ac:spMk id="12" creationId="{F099BFBD-B0B1-4921-ACE4-BB5DB0492E1C}"/>
          </ac:spMkLst>
        </pc:spChg>
        <pc:spChg chg="mod">
          <ac:chgData name="MANUEL ALBERTO GUEVARA  NAJARRO" userId="dc0839a7-ef25-445d-88fe-29223dfab4a5" providerId="ADAL" clId="{AAA2C151-2292-4488-865B-5027AEB9D1EE}" dt="2021-07-07T22:20:48.298" v="566" actId="165"/>
          <ac:spMkLst>
            <pc:docMk/>
            <pc:sldMk cId="1888863910" sldId="654"/>
            <ac:spMk id="13" creationId="{F0696FDB-A0A7-420B-AC4B-9F07B2D7BCE2}"/>
          </ac:spMkLst>
        </pc:spChg>
        <pc:spChg chg="mod">
          <ac:chgData name="MANUEL ALBERTO GUEVARA  NAJARRO" userId="dc0839a7-ef25-445d-88fe-29223dfab4a5" providerId="ADAL" clId="{AAA2C151-2292-4488-865B-5027AEB9D1EE}" dt="2021-07-07T22:20:48.298" v="566" actId="165"/>
          <ac:spMkLst>
            <pc:docMk/>
            <pc:sldMk cId="1888863910" sldId="654"/>
            <ac:spMk id="14" creationId="{F182B165-6683-4D1F-94B5-E4D4F5B129FA}"/>
          </ac:spMkLst>
        </pc:spChg>
        <pc:spChg chg="mod">
          <ac:chgData name="MANUEL ALBERTO GUEVARA  NAJARRO" userId="dc0839a7-ef25-445d-88fe-29223dfab4a5" providerId="ADAL" clId="{AAA2C151-2292-4488-865B-5027AEB9D1EE}" dt="2021-07-07T22:20:48.298" v="566" actId="165"/>
          <ac:spMkLst>
            <pc:docMk/>
            <pc:sldMk cId="1888863910" sldId="654"/>
            <ac:spMk id="15" creationId="{5D5C952F-53EA-4938-A45A-9DF1F0C6779C}"/>
          </ac:spMkLst>
        </pc:spChg>
        <pc:spChg chg="mod">
          <ac:chgData name="MANUEL ALBERTO GUEVARA  NAJARRO" userId="dc0839a7-ef25-445d-88fe-29223dfab4a5" providerId="ADAL" clId="{AAA2C151-2292-4488-865B-5027AEB9D1EE}" dt="2021-07-07T22:20:48.298" v="566" actId="165"/>
          <ac:spMkLst>
            <pc:docMk/>
            <pc:sldMk cId="1888863910" sldId="654"/>
            <ac:spMk id="16" creationId="{A7030AF5-D1D7-41A0-9E98-1A5F286FE7BE}"/>
          </ac:spMkLst>
        </pc:spChg>
        <pc:spChg chg="mod">
          <ac:chgData name="MANUEL ALBERTO GUEVARA  NAJARRO" userId="dc0839a7-ef25-445d-88fe-29223dfab4a5" providerId="ADAL" clId="{AAA2C151-2292-4488-865B-5027AEB9D1EE}" dt="2021-07-07T22:20:48.298" v="566" actId="165"/>
          <ac:spMkLst>
            <pc:docMk/>
            <pc:sldMk cId="1888863910" sldId="654"/>
            <ac:spMk id="17" creationId="{937694B8-FE91-4D0F-A405-CABD1E7FA890}"/>
          </ac:spMkLst>
        </pc:spChg>
        <pc:spChg chg="mod">
          <ac:chgData name="MANUEL ALBERTO GUEVARA  NAJARRO" userId="dc0839a7-ef25-445d-88fe-29223dfab4a5" providerId="ADAL" clId="{AAA2C151-2292-4488-865B-5027AEB9D1EE}" dt="2021-07-07T22:20:48.298" v="566" actId="165"/>
          <ac:spMkLst>
            <pc:docMk/>
            <pc:sldMk cId="1888863910" sldId="654"/>
            <ac:spMk id="18" creationId="{38C9541D-FAED-46C9-8738-33FF6CCD6323}"/>
          </ac:spMkLst>
        </pc:spChg>
        <pc:spChg chg="mod">
          <ac:chgData name="MANUEL ALBERTO GUEVARA  NAJARRO" userId="dc0839a7-ef25-445d-88fe-29223dfab4a5" providerId="ADAL" clId="{AAA2C151-2292-4488-865B-5027AEB9D1EE}" dt="2021-07-07T22:20:48.298" v="566" actId="165"/>
          <ac:spMkLst>
            <pc:docMk/>
            <pc:sldMk cId="1888863910" sldId="654"/>
            <ac:spMk id="19" creationId="{F9E97DC8-D560-4805-ADD3-A2F4D99ABBA2}"/>
          </ac:spMkLst>
        </pc:spChg>
        <pc:spChg chg="mod">
          <ac:chgData name="MANUEL ALBERTO GUEVARA  NAJARRO" userId="dc0839a7-ef25-445d-88fe-29223dfab4a5" providerId="ADAL" clId="{AAA2C151-2292-4488-865B-5027AEB9D1EE}" dt="2021-07-07T22:22:37.807" v="725" actId="207"/>
          <ac:spMkLst>
            <pc:docMk/>
            <pc:sldMk cId="1888863910" sldId="654"/>
            <ac:spMk id="20" creationId="{DA319159-E783-4A3A-AA4B-FD71C85F869B}"/>
          </ac:spMkLst>
        </pc:spChg>
        <pc:spChg chg="mod">
          <ac:chgData name="MANUEL ALBERTO GUEVARA  NAJARRO" userId="dc0839a7-ef25-445d-88fe-29223dfab4a5" providerId="ADAL" clId="{AAA2C151-2292-4488-865B-5027AEB9D1EE}" dt="2021-07-07T22:22:37.807" v="725" actId="207"/>
          <ac:spMkLst>
            <pc:docMk/>
            <pc:sldMk cId="1888863910" sldId="654"/>
            <ac:spMk id="21" creationId="{0DC6C185-F452-4B85-8A19-33C8C034D4F9}"/>
          </ac:spMkLst>
        </pc:spChg>
        <pc:spChg chg="mod">
          <ac:chgData name="MANUEL ALBERTO GUEVARA  NAJARRO" userId="dc0839a7-ef25-445d-88fe-29223dfab4a5" providerId="ADAL" clId="{AAA2C151-2292-4488-865B-5027AEB9D1EE}" dt="2021-07-07T22:22:37.807" v="725" actId="207"/>
          <ac:spMkLst>
            <pc:docMk/>
            <pc:sldMk cId="1888863910" sldId="654"/>
            <ac:spMk id="22" creationId="{3B50B257-A52A-4640-952C-E1A656EF07B6}"/>
          </ac:spMkLst>
        </pc:spChg>
        <pc:spChg chg="mod">
          <ac:chgData name="MANUEL ALBERTO GUEVARA  NAJARRO" userId="dc0839a7-ef25-445d-88fe-29223dfab4a5" providerId="ADAL" clId="{AAA2C151-2292-4488-865B-5027AEB9D1EE}" dt="2021-07-07T22:22:37.807" v="725" actId="207"/>
          <ac:spMkLst>
            <pc:docMk/>
            <pc:sldMk cId="1888863910" sldId="654"/>
            <ac:spMk id="23" creationId="{F61684A5-6CFF-45C1-A76A-1A81575AF3F5}"/>
          </ac:spMkLst>
        </pc:spChg>
        <pc:spChg chg="mod">
          <ac:chgData name="MANUEL ALBERTO GUEVARA  NAJARRO" userId="dc0839a7-ef25-445d-88fe-29223dfab4a5" providerId="ADAL" clId="{AAA2C151-2292-4488-865B-5027AEB9D1EE}" dt="2021-07-07T22:22:37.807" v="725" actId="207"/>
          <ac:spMkLst>
            <pc:docMk/>
            <pc:sldMk cId="1888863910" sldId="654"/>
            <ac:spMk id="24" creationId="{918FB761-C919-4EFA-86CA-2C317D4E39E3}"/>
          </ac:spMkLst>
        </pc:spChg>
        <pc:spChg chg="mod">
          <ac:chgData name="MANUEL ALBERTO GUEVARA  NAJARRO" userId="dc0839a7-ef25-445d-88fe-29223dfab4a5" providerId="ADAL" clId="{AAA2C151-2292-4488-865B-5027AEB9D1EE}" dt="2021-07-07T22:22:37.807" v="725" actId="207"/>
          <ac:spMkLst>
            <pc:docMk/>
            <pc:sldMk cId="1888863910" sldId="654"/>
            <ac:spMk id="25" creationId="{1F8A6FE3-A95B-4F55-BB05-B0F95BBD285F}"/>
          </ac:spMkLst>
        </pc:spChg>
        <pc:spChg chg="mod">
          <ac:chgData name="MANUEL ALBERTO GUEVARA  NAJARRO" userId="dc0839a7-ef25-445d-88fe-29223dfab4a5" providerId="ADAL" clId="{AAA2C151-2292-4488-865B-5027AEB9D1EE}" dt="2021-07-07T22:22:37.807" v="725" actId="207"/>
          <ac:spMkLst>
            <pc:docMk/>
            <pc:sldMk cId="1888863910" sldId="654"/>
            <ac:spMk id="26" creationId="{1AD8A427-DDBF-4ECA-9CE6-4BA1C2C5971A}"/>
          </ac:spMkLst>
        </pc:spChg>
        <pc:spChg chg="mod">
          <ac:chgData name="MANUEL ALBERTO GUEVARA  NAJARRO" userId="dc0839a7-ef25-445d-88fe-29223dfab4a5" providerId="ADAL" clId="{AAA2C151-2292-4488-865B-5027AEB9D1EE}" dt="2021-07-07T22:22:37.807" v="725" actId="207"/>
          <ac:spMkLst>
            <pc:docMk/>
            <pc:sldMk cId="1888863910" sldId="654"/>
            <ac:spMk id="27" creationId="{BB3D5FE1-FB29-4006-BA08-38EB9E57FE3B}"/>
          </ac:spMkLst>
        </pc:spChg>
        <pc:spChg chg="mod">
          <ac:chgData name="MANUEL ALBERTO GUEVARA  NAJARRO" userId="dc0839a7-ef25-445d-88fe-29223dfab4a5" providerId="ADAL" clId="{AAA2C151-2292-4488-865B-5027AEB9D1EE}" dt="2021-07-07T22:22:37.807" v="725" actId="207"/>
          <ac:spMkLst>
            <pc:docMk/>
            <pc:sldMk cId="1888863910" sldId="654"/>
            <ac:spMk id="28" creationId="{C5F8B487-ACF4-486C-9305-19C2EB12CB83}"/>
          </ac:spMkLst>
        </pc:spChg>
        <pc:spChg chg="mod">
          <ac:chgData name="MANUEL ALBERTO GUEVARA  NAJARRO" userId="dc0839a7-ef25-445d-88fe-29223dfab4a5" providerId="ADAL" clId="{AAA2C151-2292-4488-865B-5027AEB9D1EE}" dt="2021-07-07T22:22:37.807" v="725" actId="207"/>
          <ac:spMkLst>
            <pc:docMk/>
            <pc:sldMk cId="1888863910" sldId="654"/>
            <ac:spMk id="29" creationId="{1DF7FF29-8B81-45DA-8A65-C008D4F86058}"/>
          </ac:spMkLst>
        </pc:spChg>
        <pc:spChg chg="mod">
          <ac:chgData name="MANUEL ALBERTO GUEVARA  NAJARRO" userId="dc0839a7-ef25-445d-88fe-29223dfab4a5" providerId="ADAL" clId="{AAA2C151-2292-4488-865B-5027AEB9D1EE}" dt="2021-07-07T22:22:37.807" v="725" actId="207"/>
          <ac:spMkLst>
            <pc:docMk/>
            <pc:sldMk cId="1888863910" sldId="654"/>
            <ac:spMk id="30" creationId="{573B1D5F-CDE1-497C-9618-A091D840BA72}"/>
          </ac:spMkLst>
        </pc:spChg>
        <pc:spChg chg="mod">
          <ac:chgData name="MANUEL ALBERTO GUEVARA  NAJARRO" userId="dc0839a7-ef25-445d-88fe-29223dfab4a5" providerId="ADAL" clId="{AAA2C151-2292-4488-865B-5027AEB9D1EE}" dt="2021-07-07T22:22:37.807" v="725" actId="207"/>
          <ac:spMkLst>
            <pc:docMk/>
            <pc:sldMk cId="1888863910" sldId="654"/>
            <ac:spMk id="31" creationId="{37473DA5-14F7-41A8-9F27-F8C8CAC24099}"/>
          </ac:spMkLst>
        </pc:spChg>
        <pc:spChg chg="mod">
          <ac:chgData name="MANUEL ALBERTO GUEVARA  NAJARRO" userId="dc0839a7-ef25-445d-88fe-29223dfab4a5" providerId="ADAL" clId="{AAA2C151-2292-4488-865B-5027AEB9D1EE}" dt="2021-07-07T22:22:37.807" v="725" actId="207"/>
          <ac:spMkLst>
            <pc:docMk/>
            <pc:sldMk cId="1888863910" sldId="654"/>
            <ac:spMk id="32" creationId="{E9242B15-FE8C-4DFE-82CF-E224CE85F001}"/>
          </ac:spMkLst>
        </pc:spChg>
        <pc:spChg chg="mod">
          <ac:chgData name="MANUEL ALBERTO GUEVARA  NAJARRO" userId="dc0839a7-ef25-445d-88fe-29223dfab4a5" providerId="ADAL" clId="{AAA2C151-2292-4488-865B-5027AEB9D1EE}" dt="2021-07-07T22:22:37.807" v="725" actId="207"/>
          <ac:spMkLst>
            <pc:docMk/>
            <pc:sldMk cId="1888863910" sldId="654"/>
            <ac:spMk id="33" creationId="{58EBC97B-404B-4492-9628-29F92331C222}"/>
          </ac:spMkLst>
        </pc:spChg>
        <pc:spChg chg="mod">
          <ac:chgData name="MANUEL ALBERTO GUEVARA  NAJARRO" userId="dc0839a7-ef25-445d-88fe-29223dfab4a5" providerId="ADAL" clId="{AAA2C151-2292-4488-865B-5027AEB9D1EE}" dt="2021-07-07T22:22:37.807" v="725" actId="207"/>
          <ac:spMkLst>
            <pc:docMk/>
            <pc:sldMk cId="1888863910" sldId="654"/>
            <ac:spMk id="34" creationId="{A3D904C9-DD92-4D3F-986D-A621D338E580}"/>
          </ac:spMkLst>
        </pc:spChg>
        <pc:spChg chg="mod">
          <ac:chgData name="MANUEL ALBERTO GUEVARA  NAJARRO" userId="dc0839a7-ef25-445d-88fe-29223dfab4a5" providerId="ADAL" clId="{AAA2C151-2292-4488-865B-5027AEB9D1EE}" dt="2021-07-07T22:22:37.807" v="725" actId="207"/>
          <ac:spMkLst>
            <pc:docMk/>
            <pc:sldMk cId="1888863910" sldId="654"/>
            <ac:spMk id="35" creationId="{5A8893E5-7862-4853-AF57-5629C1F1ABFD}"/>
          </ac:spMkLst>
        </pc:spChg>
        <pc:spChg chg="mod">
          <ac:chgData name="MANUEL ALBERTO GUEVARA  NAJARRO" userId="dc0839a7-ef25-445d-88fe-29223dfab4a5" providerId="ADAL" clId="{AAA2C151-2292-4488-865B-5027AEB9D1EE}" dt="2021-07-07T22:22:37.807" v="725" actId="207"/>
          <ac:spMkLst>
            <pc:docMk/>
            <pc:sldMk cId="1888863910" sldId="654"/>
            <ac:spMk id="36" creationId="{91A0407E-1FE1-47A9-A1C1-ACB212565705}"/>
          </ac:spMkLst>
        </pc:spChg>
        <pc:spChg chg="mod">
          <ac:chgData name="MANUEL ALBERTO GUEVARA  NAJARRO" userId="dc0839a7-ef25-445d-88fe-29223dfab4a5" providerId="ADAL" clId="{AAA2C151-2292-4488-865B-5027AEB9D1EE}" dt="2021-07-07T22:22:37.807" v="725" actId="207"/>
          <ac:spMkLst>
            <pc:docMk/>
            <pc:sldMk cId="1888863910" sldId="654"/>
            <ac:spMk id="37" creationId="{211202FF-CA99-4560-AC58-A3B074152D91}"/>
          </ac:spMkLst>
        </pc:spChg>
        <pc:spChg chg="mod">
          <ac:chgData name="MANUEL ALBERTO GUEVARA  NAJARRO" userId="dc0839a7-ef25-445d-88fe-29223dfab4a5" providerId="ADAL" clId="{AAA2C151-2292-4488-865B-5027AEB9D1EE}" dt="2021-07-07T22:22:37.807" v="725" actId="207"/>
          <ac:spMkLst>
            <pc:docMk/>
            <pc:sldMk cId="1888863910" sldId="654"/>
            <ac:spMk id="38" creationId="{64FA8C72-024C-42BB-9B22-52F413484B6C}"/>
          </ac:spMkLst>
        </pc:spChg>
        <pc:spChg chg="mod">
          <ac:chgData name="MANUEL ALBERTO GUEVARA  NAJARRO" userId="dc0839a7-ef25-445d-88fe-29223dfab4a5" providerId="ADAL" clId="{AAA2C151-2292-4488-865B-5027AEB9D1EE}" dt="2021-07-07T22:22:37.807" v="725" actId="207"/>
          <ac:spMkLst>
            <pc:docMk/>
            <pc:sldMk cId="1888863910" sldId="654"/>
            <ac:spMk id="39" creationId="{B9778D14-3054-43E7-8E81-C4364169EB32}"/>
          </ac:spMkLst>
        </pc:spChg>
        <pc:spChg chg="mod">
          <ac:chgData name="MANUEL ALBERTO GUEVARA  NAJARRO" userId="dc0839a7-ef25-445d-88fe-29223dfab4a5" providerId="ADAL" clId="{AAA2C151-2292-4488-865B-5027AEB9D1EE}" dt="2021-07-07T22:22:37.807" v="725" actId="207"/>
          <ac:spMkLst>
            <pc:docMk/>
            <pc:sldMk cId="1888863910" sldId="654"/>
            <ac:spMk id="40" creationId="{272DD140-EB1B-4597-AF2E-98AC52333AAA}"/>
          </ac:spMkLst>
        </pc:spChg>
        <pc:spChg chg="mod">
          <ac:chgData name="MANUEL ALBERTO GUEVARA  NAJARRO" userId="dc0839a7-ef25-445d-88fe-29223dfab4a5" providerId="ADAL" clId="{AAA2C151-2292-4488-865B-5027AEB9D1EE}" dt="2021-07-07T22:22:37.807" v="725" actId="207"/>
          <ac:spMkLst>
            <pc:docMk/>
            <pc:sldMk cId="1888863910" sldId="654"/>
            <ac:spMk id="41" creationId="{6FCAA0AF-D18C-42AA-B1C0-004591C41C1F}"/>
          </ac:spMkLst>
        </pc:spChg>
        <pc:spChg chg="mod">
          <ac:chgData name="MANUEL ALBERTO GUEVARA  NAJARRO" userId="dc0839a7-ef25-445d-88fe-29223dfab4a5" providerId="ADAL" clId="{AAA2C151-2292-4488-865B-5027AEB9D1EE}" dt="2021-07-07T22:22:37.807" v="725" actId="207"/>
          <ac:spMkLst>
            <pc:docMk/>
            <pc:sldMk cId="1888863910" sldId="654"/>
            <ac:spMk id="42" creationId="{78D8FA53-233D-430F-8704-A67063A45D6D}"/>
          </ac:spMkLst>
        </pc:spChg>
        <pc:spChg chg="mod">
          <ac:chgData name="MANUEL ALBERTO GUEVARA  NAJARRO" userId="dc0839a7-ef25-445d-88fe-29223dfab4a5" providerId="ADAL" clId="{AAA2C151-2292-4488-865B-5027AEB9D1EE}" dt="2021-07-07T22:22:37.807" v="725" actId="207"/>
          <ac:spMkLst>
            <pc:docMk/>
            <pc:sldMk cId="1888863910" sldId="654"/>
            <ac:spMk id="43" creationId="{87A7A7AF-7347-4FC5-9B9C-677B11C99B02}"/>
          </ac:spMkLst>
        </pc:spChg>
        <pc:spChg chg="mod">
          <ac:chgData name="MANUEL ALBERTO GUEVARA  NAJARRO" userId="dc0839a7-ef25-445d-88fe-29223dfab4a5" providerId="ADAL" clId="{AAA2C151-2292-4488-865B-5027AEB9D1EE}" dt="2021-07-07T22:22:37.807" v="725" actId="207"/>
          <ac:spMkLst>
            <pc:docMk/>
            <pc:sldMk cId="1888863910" sldId="654"/>
            <ac:spMk id="44" creationId="{9F326B2D-8E7B-4CC9-BD49-890FE3719E7F}"/>
          </ac:spMkLst>
        </pc:spChg>
        <pc:spChg chg="mod">
          <ac:chgData name="MANUEL ALBERTO GUEVARA  NAJARRO" userId="dc0839a7-ef25-445d-88fe-29223dfab4a5" providerId="ADAL" clId="{AAA2C151-2292-4488-865B-5027AEB9D1EE}" dt="2021-07-07T22:22:37.807" v="725" actId="207"/>
          <ac:spMkLst>
            <pc:docMk/>
            <pc:sldMk cId="1888863910" sldId="654"/>
            <ac:spMk id="45" creationId="{DDD53E2D-0796-4878-827E-DD369DC93826}"/>
          </ac:spMkLst>
        </pc:spChg>
        <pc:spChg chg="mod">
          <ac:chgData name="MANUEL ALBERTO GUEVARA  NAJARRO" userId="dc0839a7-ef25-445d-88fe-29223dfab4a5" providerId="ADAL" clId="{AAA2C151-2292-4488-865B-5027AEB9D1EE}" dt="2021-07-07T22:22:37.807" v="725" actId="207"/>
          <ac:spMkLst>
            <pc:docMk/>
            <pc:sldMk cId="1888863910" sldId="654"/>
            <ac:spMk id="46" creationId="{C5DB2F6A-B814-4E17-8821-F068B592054C}"/>
          </ac:spMkLst>
        </pc:spChg>
        <pc:spChg chg="mod">
          <ac:chgData name="MANUEL ALBERTO GUEVARA  NAJARRO" userId="dc0839a7-ef25-445d-88fe-29223dfab4a5" providerId="ADAL" clId="{AAA2C151-2292-4488-865B-5027AEB9D1EE}" dt="2021-07-07T22:22:37.807" v="725" actId="207"/>
          <ac:spMkLst>
            <pc:docMk/>
            <pc:sldMk cId="1888863910" sldId="654"/>
            <ac:spMk id="47" creationId="{61E5FA3E-6C50-4981-A31B-E38844596062}"/>
          </ac:spMkLst>
        </pc:spChg>
        <pc:spChg chg="mod">
          <ac:chgData name="MANUEL ALBERTO GUEVARA  NAJARRO" userId="dc0839a7-ef25-445d-88fe-29223dfab4a5" providerId="ADAL" clId="{AAA2C151-2292-4488-865B-5027AEB9D1EE}" dt="2021-07-07T22:22:37.807" v="725" actId="207"/>
          <ac:spMkLst>
            <pc:docMk/>
            <pc:sldMk cId="1888863910" sldId="654"/>
            <ac:spMk id="48" creationId="{D5125AB1-615E-410D-8A05-4EC27BB4EAB3}"/>
          </ac:spMkLst>
        </pc:spChg>
        <pc:spChg chg="mod">
          <ac:chgData name="MANUEL ALBERTO GUEVARA  NAJARRO" userId="dc0839a7-ef25-445d-88fe-29223dfab4a5" providerId="ADAL" clId="{AAA2C151-2292-4488-865B-5027AEB9D1EE}" dt="2021-07-07T22:22:37.807" v="725" actId="207"/>
          <ac:spMkLst>
            <pc:docMk/>
            <pc:sldMk cId="1888863910" sldId="654"/>
            <ac:spMk id="49" creationId="{8A87FB5C-7EA3-4752-AAB8-6E93C55609B6}"/>
          </ac:spMkLst>
        </pc:spChg>
        <pc:spChg chg="mod">
          <ac:chgData name="MANUEL ALBERTO GUEVARA  NAJARRO" userId="dc0839a7-ef25-445d-88fe-29223dfab4a5" providerId="ADAL" clId="{AAA2C151-2292-4488-865B-5027AEB9D1EE}" dt="2021-07-07T22:22:37.807" v="725" actId="207"/>
          <ac:spMkLst>
            <pc:docMk/>
            <pc:sldMk cId="1888863910" sldId="654"/>
            <ac:spMk id="50" creationId="{944C0BBB-0427-4C16-B93D-1AF85F0D9387}"/>
          </ac:spMkLst>
        </pc:spChg>
        <pc:spChg chg="mod">
          <ac:chgData name="MANUEL ALBERTO GUEVARA  NAJARRO" userId="dc0839a7-ef25-445d-88fe-29223dfab4a5" providerId="ADAL" clId="{AAA2C151-2292-4488-865B-5027AEB9D1EE}" dt="2021-07-07T22:22:37.807" v="725" actId="207"/>
          <ac:spMkLst>
            <pc:docMk/>
            <pc:sldMk cId="1888863910" sldId="654"/>
            <ac:spMk id="51" creationId="{325EEC76-BD2D-413C-BEF2-5EC7BBFC158B}"/>
          </ac:spMkLst>
        </pc:spChg>
        <pc:spChg chg="mod">
          <ac:chgData name="MANUEL ALBERTO GUEVARA  NAJARRO" userId="dc0839a7-ef25-445d-88fe-29223dfab4a5" providerId="ADAL" clId="{AAA2C151-2292-4488-865B-5027AEB9D1EE}" dt="2021-07-07T22:22:37.807" v="725" actId="207"/>
          <ac:spMkLst>
            <pc:docMk/>
            <pc:sldMk cId="1888863910" sldId="654"/>
            <ac:spMk id="52" creationId="{7692ED0A-57B5-4BD0-9E70-4447A200B1A3}"/>
          </ac:spMkLst>
        </pc:spChg>
        <pc:spChg chg="mod">
          <ac:chgData name="MANUEL ALBERTO GUEVARA  NAJARRO" userId="dc0839a7-ef25-445d-88fe-29223dfab4a5" providerId="ADAL" clId="{AAA2C151-2292-4488-865B-5027AEB9D1EE}" dt="2021-07-07T22:22:37.807" v="725" actId="207"/>
          <ac:spMkLst>
            <pc:docMk/>
            <pc:sldMk cId="1888863910" sldId="654"/>
            <ac:spMk id="53" creationId="{AEF7066B-791D-4114-9E44-D9F873E5B396}"/>
          </ac:spMkLst>
        </pc:spChg>
        <pc:spChg chg="mod">
          <ac:chgData name="MANUEL ALBERTO GUEVARA  NAJARRO" userId="dc0839a7-ef25-445d-88fe-29223dfab4a5" providerId="ADAL" clId="{AAA2C151-2292-4488-865B-5027AEB9D1EE}" dt="2021-07-07T22:22:37.807" v="725" actId="207"/>
          <ac:spMkLst>
            <pc:docMk/>
            <pc:sldMk cId="1888863910" sldId="654"/>
            <ac:spMk id="54" creationId="{70D5DADD-6055-4D3A-B7F1-2B03FAD7D2D5}"/>
          </ac:spMkLst>
        </pc:spChg>
        <pc:spChg chg="mod">
          <ac:chgData name="MANUEL ALBERTO GUEVARA  NAJARRO" userId="dc0839a7-ef25-445d-88fe-29223dfab4a5" providerId="ADAL" clId="{AAA2C151-2292-4488-865B-5027AEB9D1EE}" dt="2021-07-07T22:22:37.807" v="725" actId="207"/>
          <ac:spMkLst>
            <pc:docMk/>
            <pc:sldMk cId="1888863910" sldId="654"/>
            <ac:spMk id="55" creationId="{D7AF34F8-4A49-4E62-B3D7-00911D392281}"/>
          </ac:spMkLst>
        </pc:spChg>
        <pc:spChg chg="mod">
          <ac:chgData name="MANUEL ALBERTO GUEVARA  NAJARRO" userId="dc0839a7-ef25-445d-88fe-29223dfab4a5" providerId="ADAL" clId="{AAA2C151-2292-4488-865B-5027AEB9D1EE}" dt="2021-07-07T22:22:37.807" v="725" actId="207"/>
          <ac:spMkLst>
            <pc:docMk/>
            <pc:sldMk cId="1888863910" sldId="654"/>
            <ac:spMk id="56" creationId="{1982607B-2589-48CF-97AF-3E29F37FEE62}"/>
          </ac:spMkLst>
        </pc:spChg>
        <pc:spChg chg="mod">
          <ac:chgData name="MANUEL ALBERTO GUEVARA  NAJARRO" userId="dc0839a7-ef25-445d-88fe-29223dfab4a5" providerId="ADAL" clId="{AAA2C151-2292-4488-865B-5027AEB9D1EE}" dt="2021-07-07T22:22:37.807" v="725" actId="207"/>
          <ac:spMkLst>
            <pc:docMk/>
            <pc:sldMk cId="1888863910" sldId="654"/>
            <ac:spMk id="57" creationId="{9F6D1E48-0229-4856-95E4-80866CE44168}"/>
          </ac:spMkLst>
        </pc:spChg>
        <pc:spChg chg="mod">
          <ac:chgData name="MANUEL ALBERTO GUEVARA  NAJARRO" userId="dc0839a7-ef25-445d-88fe-29223dfab4a5" providerId="ADAL" clId="{AAA2C151-2292-4488-865B-5027AEB9D1EE}" dt="2021-07-07T22:22:37.807" v="725" actId="207"/>
          <ac:spMkLst>
            <pc:docMk/>
            <pc:sldMk cId="1888863910" sldId="654"/>
            <ac:spMk id="58" creationId="{BE5EBF7E-03E1-4A73-B568-7C5E877B6F58}"/>
          </ac:spMkLst>
        </pc:spChg>
        <pc:spChg chg="mod">
          <ac:chgData name="MANUEL ALBERTO GUEVARA  NAJARRO" userId="dc0839a7-ef25-445d-88fe-29223dfab4a5" providerId="ADAL" clId="{AAA2C151-2292-4488-865B-5027AEB9D1EE}" dt="2021-07-07T22:22:37.807" v="725" actId="207"/>
          <ac:spMkLst>
            <pc:docMk/>
            <pc:sldMk cId="1888863910" sldId="654"/>
            <ac:spMk id="59" creationId="{B30D9D40-3CED-4FB4-B493-5AA48771256A}"/>
          </ac:spMkLst>
        </pc:spChg>
        <pc:spChg chg="mod">
          <ac:chgData name="MANUEL ALBERTO GUEVARA  NAJARRO" userId="dc0839a7-ef25-445d-88fe-29223dfab4a5" providerId="ADAL" clId="{AAA2C151-2292-4488-865B-5027AEB9D1EE}" dt="2021-07-07T22:22:37.807" v="725" actId="207"/>
          <ac:spMkLst>
            <pc:docMk/>
            <pc:sldMk cId="1888863910" sldId="654"/>
            <ac:spMk id="60" creationId="{A50B872F-D9CA-4653-A7A8-7618D4EB27E2}"/>
          </ac:spMkLst>
        </pc:spChg>
        <pc:spChg chg="mod">
          <ac:chgData name="MANUEL ALBERTO GUEVARA  NAJARRO" userId="dc0839a7-ef25-445d-88fe-29223dfab4a5" providerId="ADAL" clId="{AAA2C151-2292-4488-865B-5027AEB9D1EE}" dt="2021-07-07T22:22:37.807" v="725" actId="207"/>
          <ac:spMkLst>
            <pc:docMk/>
            <pc:sldMk cId="1888863910" sldId="654"/>
            <ac:spMk id="61" creationId="{FD1074CE-B345-4019-A7A2-E3E0662AAC04}"/>
          </ac:spMkLst>
        </pc:spChg>
        <pc:spChg chg="mod">
          <ac:chgData name="MANUEL ALBERTO GUEVARA  NAJARRO" userId="dc0839a7-ef25-445d-88fe-29223dfab4a5" providerId="ADAL" clId="{AAA2C151-2292-4488-865B-5027AEB9D1EE}" dt="2021-07-07T22:22:37.807" v="725" actId="207"/>
          <ac:spMkLst>
            <pc:docMk/>
            <pc:sldMk cId="1888863910" sldId="654"/>
            <ac:spMk id="62" creationId="{8103B78D-FC25-47BB-BB73-FBEA29826B77}"/>
          </ac:spMkLst>
        </pc:spChg>
        <pc:spChg chg="mod">
          <ac:chgData name="MANUEL ALBERTO GUEVARA  NAJARRO" userId="dc0839a7-ef25-445d-88fe-29223dfab4a5" providerId="ADAL" clId="{AAA2C151-2292-4488-865B-5027AEB9D1EE}" dt="2021-07-07T22:22:37.807" v="725" actId="207"/>
          <ac:spMkLst>
            <pc:docMk/>
            <pc:sldMk cId="1888863910" sldId="654"/>
            <ac:spMk id="63" creationId="{BC17D0FA-8318-4F96-9DC4-449558B231DA}"/>
          </ac:spMkLst>
        </pc:spChg>
        <pc:spChg chg="mod">
          <ac:chgData name="MANUEL ALBERTO GUEVARA  NAJARRO" userId="dc0839a7-ef25-445d-88fe-29223dfab4a5" providerId="ADAL" clId="{AAA2C151-2292-4488-865B-5027AEB9D1EE}" dt="2021-07-07T22:22:37.807" v="725" actId="207"/>
          <ac:spMkLst>
            <pc:docMk/>
            <pc:sldMk cId="1888863910" sldId="654"/>
            <ac:spMk id="64" creationId="{DB09B35C-CDCB-40AF-822C-7DA95C128087}"/>
          </ac:spMkLst>
        </pc:spChg>
        <pc:spChg chg="mod">
          <ac:chgData name="MANUEL ALBERTO GUEVARA  NAJARRO" userId="dc0839a7-ef25-445d-88fe-29223dfab4a5" providerId="ADAL" clId="{AAA2C151-2292-4488-865B-5027AEB9D1EE}" dt="2021-07-07T22:22:37.807" v="725" actId="207"/>
          <ac:spMkLst>
            <pc:docMk/>
            <pc:sldMk cId="1888863910" sldId="654"/>
            <ac:spMk id="65" creationId="{B4E20AD2-DDC0-4E14-8A64-A0635023488F}"/>
          </ac:spMkLst>
        </pc:spChg>
        <pc:spChg chg="mod">
          <ac:chgData name="MANUEL ALBERTO GUEVARA  NAJARRO" userId="dc0839a7-ef25-445d-88fe-29223dfab4a5" providerId="ADAL" clId="{AAA2C151-2292-4488-865B-5027AEB9D1EE}" dt="2021-07-07T22:22:37.807" v="725" actId="207"/>
          <ac:spMkLst>
            <pc:docMk/>
            <pc:sldMk cId="1888863910" sldId="654"/>
            <ac:spMk id="66" creationId="{58EA58E5-126C-4FEA-B981-CB8D30AD691A}"/>
          </ac:spMkLst>
        </pc:spChg>
        <pc:spChg chg="mod">
          <ac:chgData name="MANUEL ALBERTO GUEVARA  NAJARRO" userId="dc0839a7-ef25-445d-88fe-29223dfab4a5" providerId="ADAL" clId="{AAA2C151-2292-4488-865B-5027AEB9D1EE}" dt="2021-07-07T22:22:37.807" v="725" actId="207"/>
          <ac:spMkLst>
            <pc:docMk/>
            <pc:sldMk cId="1888863910" sldId="654"/>
            <ac:spMk id="67" creationId="{546BF865-78A2-4F7E-861E-CA913E1CE159}"/>
          </ac:spMkLst>
        </pc:spChg>
        <pc:spChg chg="mod">
          <ac:chgData name="MANUEL ALBERTO GUEVARA  NAJARRO" userId="dc0839a7-ef25-445d-88fe-29223dfab4a5" providerId="ADAL" clId="{AAA2C151-2292-4488-865B-5027AEB9D1EE}" dt="2021-07-07T22:22:37.807" v="725" actId="207"/>
          <ac:spMkLst>
            <pc:docMk/>
            <pc:sldMk cId="1888863910" sldId="654"/>
            <ac:spMk id="68" creationId="{15EE0274-3ED1-4578-B7BA-2DA528286397}"/>
          </ac:spMkLst>
        </pc:spChg>
        <pc:spChg chg="mod">
          <ac:chgData name="MANUEL ALBERTO GUEVARA  NAJARRO" userId="dc0839a7-ef25-445d-88fe-29223dfab4a5" providerId="ADAL" clId="{AAA2C151-2292-4488-865B-5027AEB9D1EE}" dt="2021-07-07T22:22:37.807" v="725" actId="207"/>
          <ac:spMkLst>
            <pc:docMk/>
            <pc:sldMk cId="1888863910" sldId="654"/>
            <ac:spMk id="69" creationId="{3BDBD39D-B86E-48E2-874A-2CD54228C41F}"/>
          </ac:spMkLst>
        </pc:spChg>
        <pc:spChg chg="mod">
          <ac:chgData name="MANUEL ALBERTO GUEVARA  NAJARRO" userId="dc0839a7-ef25-445d-88fe-29223dfab4a5" providerId="ADAL" clId="{AAA2C151-2292-4488-865B-5027AEB9D1EE}" dt="2021-07-07T22:22:37.807" v="725" actId="207"/>
          <ac:spMkLst>
            <pc:docMk/>
            <pc:sldMk cId="1888863910" sldId="654"/>
            <ac:spMk id="70" creationId="{3240BCAA-E787-478A-A927-A862EFAFA9FD}"/>
          </ac:spMkLst>
        </pc:spChg>
        <pc:spChg chg="mod">
          <ac:chgData name="MANUEL ALBERTO GUEVARA  NAJARRO" userId="dc0839a7-ef25-445d-88fe-29223dfab4a5" providerId="ADAL" clId="{AAA2C151-2292-4488-865B-5027AEB9D1EE}" dt="2021-07-07T22:22:37.807" v="725" actId="207"/>
          <ac:spMkLst>
            <pc:docMk/>
            <pc:sldMk cId="1888863910" sldId="654"/>
            <ac:spMk id="71" creationId="{7BF0D735-5AD2-4E8E-80E8-DD22B5E59186}"/>
          </ac:spMkLst>
        </pc:spChg>
        <pc:spChg chg="mod">
          <ac:chgData name="MANUEL ALBERTO GUEVARA  NAJARRO" userId="dc0839a7-ef25-445d-88fe-29223dfab4a5" providerId="ADAL" clId="{AAA2C151-2292-4488-865B-5027AEB9D1EE}" dt="2021-07-07T22:22:37.807" v="725" actId="207"/>
          <ac:spMkLst>
            <pc:docMk/>
            <pc:sldMk cId="1888863910" sldId="654"/>
            <ac:spMk id="72" creationId="{1B348850-D4D0-4714-A98B-0311CE72AD45}"/>
          </ac:spMkLst>
        </pc:spChg>
        <pc:spChg chg="mod">
          <ac:chgData name="MANUEL ALBERTO GUEVARA  NAJARRO" userId="dc0839a7-ef25-445d-88fe-29223dfab4a5" providerId="ADAL" clId="{AAA2C151-2292-4488-865B-5027AEB9D1EE}" dt="2021-07-07T22:22:37.807" v="725" actId="207"/>
          <ac:spMkLst>
            <pc:docMk/>
            <pc:sldMk cId="1888863910" sldId="654"/>
            <ac:spMk id="73" creationId="{6A6DE8B2-CE3E-4260-B7AE-647F6C25D0CD}"/>
          </ac:spMkLst>
        </pc:spChg>
        <pc:spChg chg="mod">
          <ac:chgData name="MANUEL ALBERTO GUEVARA  NAJARRO" userId="dc0839a7-ef25-445d-88fe-29223dfab4a5" providerId="ADAL" clId="{AAA2C151-2292-4488-865B-5027AEB9D1EE}" dt="2021-07-07T22:22:37.807" v="725" actId="207"/>
          <ac:spMkLst>
            <pc:docMk/>
            <pc:sldMk cId="1888863910" sldId="654"/>
            <ac:spMk id="74" creationId="{D89E9F4E-9A5B-43C0-B632-FDADE346EA42}"/>
          </ac:spMkLst>
        </pc:spChg>
        <pc:spChg chg="mod">
          <ac:chgData name="MANUEL ALBERTO GUEVARA  NAJARRO" userId="dc0839a7-ef25-445d-88fe-29223dfab4a5" providerId="ADAL" clId="{AAA2C151-2292-4488-865B-5027AEB9D1EE}" dt="2021-07-07T22:22:37.807" v="725" actId="207"/>
          <ac:spMkLst>
            <pc:docMk/>
            <pc:sldMk cId="1888863910" sldId="654"/>
            <ac:spMk id="75" creationId="{A1911F02-607A-471C-8DDA-BBED43AC90AB}"/>
          </ac:spMkLst>
        </pc:spChg>
        <pc:spChg chg="mod">
          <ac:chgData name="MANUEL ALBERTO GUEVARA  NAJARRO" userId="dc0839a7-ef25-445d-88fe-29223dfab4a5" providerId="ADAL" clId="{AAA2C151-2292-4488-865B-5027AEB9D1EE}" dt="2021-07-07T22:22:37.807" v="725" actId="207"/>
          <ac:spMkLst>
            <pc:docMk/>
            <pc:sldMk cId="1888863910" sldId="654"/>
            <ac:spMk id="76" creationId="{7FE194E1-9071-4403-8E20-4BB9190D9308}"/>
          </ac:spMkLst>
        </pc:spChg>
        <pc:spChg chg="mod">
          <ac:chgData name="MANUEL ALBERTO GUEVARA  NAJARRO" userId="dc0839a7-ef25-445d-88fe-29223dfab4a5" providerId="ADAL" clId="{AAA2C151-2292-4488-865B-5027AEB9D1EE}" dt="2021-07-07T22:22:37.807" v="725" actId="207"/>
          <ac:spMkLst>
            <pc:docMk/>
            <pc:sldMk cId="1888863910" sldId="654"/>
            <ac:spMk id="77" creationId="{7591C515-A68A-4E6A-AC33-84273534794F}"/>
          </ac:spMkLst>
        </pc:spChg>
        <pc:spChg chg="mod">
          <ac:chgData name="MANUEL ALBERTO GUEVARA  NAJARRO" userId="dc0839a7-ef25-445d-88fe-29223dfab4a5" providerId="ADAL" clId="{AAA2C151-2292-4488-865B-5027AEB9D1EE}" dt="2021-07-07T22:22:37.807" v="725" actId="207"/>
          <ac:spMkLst>
            <pc:docMk/>
            <pc:sldMk cId="1888863910" sldId="654"/>
            <ac:spMk id="78" creationId="{AA382EDE-F732-47F6-928E-F5C166D56166}"/>
          </ac:spMkLst>
        </pc:spChg>
        <pc:spChg chg="mod">
          <ac:chgData name="MANUEL ALBERTO GUEVARA  NAJARRO" userId="dc0839a7-ef25-445d-88fe-29223dfab4a5" providerId="ADAL" clId="{AAA2C151-2292-4488-865B-5027AEB9D1EE}" dt="2021-07-07T22:22:37.807" v="725" actId="207"/>
          <ac:spMkLst>
            <pc:docMk/>
            <pc:sldMk cId="1888863910" sldId="654"/>
            <ac:spMk id="79" creationId="{246C77D6-98EC-4574-AAC5-F7A98B8A2CA6}"/>
          </ac:spMkLst>
        </pc:spChg>
        <pc:spChg chg="mod">
          <ac:chgData name="MANUEL ALBERTO GUEVARA  NAJARRO" userId="dc0839a7-ef25-445d-88fe-29223dfab4a5" providerId="ADAL" clId="{AAA2C151-2292-4488-865B-5027AEB9D1EE}" dt="2021-07-07T22:22:37.807" v="725" actId="207"/>
          <ac:spMkLst>
            <pc:docMk/>
            <pc:sldMk cId="1888863910" sldId="654"/>
            <ac:spMk id="80" creationId="{2CCB9022-FADF-4854-8136-75B7EFDDB9CD}"/>
          </ac:spMkLst>
        </pc:spChg>
        <pc:spChg chg="mod">
          <ac:chgData name="MANUEL ALBERTO GUEVARA  NAJARRO" userId="dc0839a7-ef25-445d-88fe-29223dfab4a5" providerId="ADAL" clId="{AAA2C151-2292-4488-865B-5027AEB9D1EE}" dt="2021-07-07T22:22:37.807" v="725" actId="207"/>
          <ac:spMkLst>
            <pc:docMk/>
            <pc:sldMk cId="1888863910" sldId="654"/>
            <ac:spMk id="81" creationId="{74993945-66DC-4BAD-8944-08576E8F9054}"/>
          </ac:spMkLst>
        </pc:spChg>
        <pc:spChg chg="mod">
          <ac:chgData name="MANUEL ALBERTO GUEVARA  NAJARRO" userId="dc0839a7-ef25-445d-88fe-29223dfab4a5" providerId="ADAL" clId="{AAA2C151-2292-4488-865B-5027AEB9D1EE}" dt="2021-07-07T22:22:37.807" v="725" actId="207"/>
          <ac:spMkLst>
            <pc:docMk/>
            <pc:sldMk cId="1888863910" sldId="654"/>
            <ac:spMk id="82" creationId="{48FBA76E-E6A2-423E-A93F-9AC023C02291}"/>
          </ac:spMkLst>
        </pc:spChg>
        <pc:spChg chg="mod">
          <ac:chgData name="MANUEL ALBERTO GUEVARA  NAJARRO" userId="dc0839a7-ef25-445d-88fe-29223dfab4a5" providerId="ADAL" clId="{AAA2C151-2292-4488-865B-5027AEB9D1EE}" dt="2021-07-07T22:22:37.807" v="725" actId="207"/>
          <ac:spMkLst>
            <pc:docMk/>
            <pc:sldMk cId="1888863910" sldId="654"/>
            <ac:spMk id="83" creationId="{0EF8E3E5-9E72-46E4-A56E-F836E7DFA57E}"/>
          </ac:spMkLst>
        </pc:spChg>
        <pc:spChg chg="mod">
          <ac:chgData name="MANUEL ALBERTO GUEVARA  NAJARRO" userId="dc0839a7-ef25-445d-88fe-29223dfab4a5" providerId="ADAL" clId="{AAA2C151-2292-4488-865B-5027AEB9D1EE}" dt="2021-07-07T22:22:37.807" v="725" actId="207"/>
          <ac:spMkLst>
            <pc:docMk/>
            <pc:sldMk cId="1888863910" sldId="654"/>
            <ac:spMk id="84" creationId="{6B165BC4-661C-4E6A-BA1A-58157D975026}"/>
          </ac:spMkLst>
        </pc:spChg>
        <pc:spChg chg="mod">
          <ac:chgData name="MANUEL ALBERTO GUEVARA  NAJARRO" userId="dc0839a7-ef25-445d-88fe-29223dfab4a5" providerId="ADAL" clId="{AAA2C151-2292-4488-865B-5027AEB9D1EE}" dt="2021-07-07T22:22:37.807" v="725" actId="207"/>
          <ac:spMkLst>
            <pc:docMk/>
            <pc:sldMk cId="1888863910" sldId="654"/>
            <ac:spMk id="85" creationId="{F53ED4AE-8BA7-4C50-BC23-C299C091C611}"/>
          </ac:spMkLst>
        </pc:spChg>
        <pc:spChg chg="mod">
          <ac:chgData name="MANUEL ALBERTO GUEVARA  NAJARRO" userId="dc0839a7-ef25-445d-88fe-29223dfab4a5" providerId="ADAL" clId="{AAA2C151-2292-4488-865B-5027AEB9D1EE}" dt="2021-07-07T22:22:37.807" v="725" actId="207"/>
          <ac:spMkLst>
            <pc:docMk/>
            <pc:sldMk cId="1888863910" sldId="654"/>
            <ac:spMk id="86" creationId="{862CA819-5419-46A0-82C6-AA1C15D38A9F}"/>
          </ac:spMkLst>
        </pc:spChg>
        <pc:spChg chg="mod">
          <ac:chgData name="MANUEL ALBERTO GUEVARA  NAJARRO" userId="dc0839a7-ef25-445d-88fe-29223dfab4a5" providerId="ADAL" clId="{AAA2C151-2292-4488-865B-5027AEB9D1EE}" dt="2021-07-07T22:22:37.807" v="725" actId="207"/>
          <ac:spMkLst>
            <pc:docMk/>
            <pc:sldMk cId="1888863910" sldId="654"/>
            <ac:spMk id="87" creationId="{9C3560E2-9F04-46F5-A895-601655633E13}"/>
          </ac:spMkLst>
        </pc:spChg>
        <pc:spChg chg="mod">
          <ac:chgData name="MANUEL ALBERTO GUEVARA  NAJARRO" userId="dc0839a7-ef25-445d-88fe-29223dfab4a5" providerId="ADAL" clId="{AAA2C151-2292-4488-865B-5027AEB9D1EE}" dt="2021-07-07T22:22:37.807" v="725" actId="207"/>
          <ac:spMkLst>
            <pc:docMk/>
            <pc:sldMk cId="1888863910" sldId="654"/>
            <ac:spMk id="88" creationId="{401D6D12-7EBA-459C-8872-5618B3BF3376}"/>
          </ac:spMkLst>
        </pc:spChg>
        <pc:spChg chg="mod">
          <ac:chgData name="MANUEL ALBERTO GUEVARA  NAJARRO" userId="dc0839a7-ef25-445d-88fe-29223dfab4a5" providerId="ADAL" clId="{AAA2C151-2292-4488-865B-5027AEB9D1EE}" dt="2021-07-07T22:22:37.807" v="725" actId="207"/>
          <ac:spMkLst>
            <pc:docMk/>
            <pc:sldMk cId="1888863910" sldId="654"/>
            <ac:spMk id="89" creationId="{691E5FAC-761F-4BE5-9C81-39D6571F920F}"/>
          </ac:spMkLst>
        </pc:spChg>
        <pc:spChg chg="mod">
          <ac:chgData name="MANUEL ALBERTO GUEVARA  NAJARRO" userId="dc0839a7-ef25-445d-88fe-29223dfab4a5" providerId="ADAL" clId="{AAA2C151-2292-4488-865B-5027AEB9D1EE}" dt="2021-07-07T22:22:37.807" v="725" actId="207"/>
          <ac:spMkLst>
            <pc:docMk/>
            <pc:sldMk cId="1888863910" sldId="654"/>
            <ac:spMk id="90" creationId="{CC3FD7A9-131D-4376-86EB-AA82B44FF76C}"/>
          </ac:spMkLst>
        </pc:spChg>
        <pc:spChg chg="mod">
          <ac:chgData name="MANUEL ALBERTO GUEVARA  NAJARRO" userId="dc0839a7-ef25-445d-88fe-29223dfab4a5" providerId="ADAL" clId="{AAA2C151-2292-4488-865B-5027AEB9D1EE}" dt="2021-07-07T22:22:37.807" v="725" actId="207"/>
          <ac:spMkLst>
            <pc:docMk/>
            <pc:sldMk cId="1888863910" sldId="654"/>
            <ac:spMk id="91" creationId="{C4599B82-0867-4080-817F-268DAF9E6DF1}"/>
          </ac:spMkLst>
        </pc:spChg>
        <pc:spChg chg="mod">
          <ac:chgData name="MANUEL ALBERTO GUEVARA  NAJARRO" userId="dc0839a7-ef25-445d-88fe-29223dfab4a5" providerId="ADAL" clId="{AAA2C151-2292-4488-865B-5027AEB9D1EE}" dt="2021-07-07T22:22:37.807" v="725" actId="207"/>
          <ac:spMkLst>
            <pc:docMk/>
            <pc:sldMk cId="1888863910" sldId="654"/>
            <ac:spMk id="92" creationId="{E2F05265-0771-49EF-826B-9EFC36727BD4}"/>
          </ac:spMkLst>
        </pc:spChg>
        <pc:spChg chg="mod">
          <ac:chgData name="MANUEL ALBERTO GUEVARA  NAJARRO" userId="dc0839a7-ef25-445d-88fe-29223dfab4a5" providerId="ADAL" clId="{AAA2C151-2292-4488-865B-5027AEB9D1EE}" dt="2021-07-07T22:22:37.807" v="725" actId="207"/>
          <ac:spMkLst>
            <pc:docMk/>
            <pc:sldMk cId="1888863910" sldId="654"/>
            <ac:spMk id="93" creationId="{4AD7B5C2-7836-44B8-876F-F994CBBCA40C}"/>
          </ac:spMkLst>
        </pc:spChg>
        <pc:spChg chg="mod">
          <ac:chgData name="MANUEL ALBERTO GUEVARA  NAJARRO" userId="dc0839a7-ef25-445d-88fe-29223dfab4a5" providerId="ADAL" clId="{AAA2C151-2292-4488-865B-5027AEB9D1EE}" dt="2021-07-07T22:22:37.807" v="725" actId="207"/>
          <ac:spMkLst>
            <pc:docMk/>
            <pc:sldMk cId="1888863910" sldId="654"/>
            <ac:spMk id="94" creationId="{036B6970-BE6F-49EF-BE0A-75BD40B02295}"/>
          </ac:spMkLst>
        </pc:spChg>
        <pc:spChg chg="mod">
          <ac:chgData name="MANUEL ALBERTO GUEVARA  NAJARRO" userId="dc0839a7-ef25-445d-88fe-29223dfab4a5" providerId="ADAL" clId="{AAA2C151-2292-4488-865B-5027AEB9D1EE}" dt="2021-07-07T22:22:37.807" v="725" actId="207"/>
          <ac:spMkLst>
            <pc:docMk/>
            <pc:sldMk cId="1888863910" sldId="654"/>
            <ac:spMk id="95" creationId="{F49D3A09-CC67-4021-8EAF-EB60232D92D6}"/>
          </ac:spMkLst>
        </pc:spChg>
        <pc:spChg chg="mod">
          <ac:chgData name="MANUEL ALBERTO GUEVARA  NAJARRO" userId="dc0839a7-ef25-445d-88fe-29223dfab4a5" providerId="ADAL" clId="{AAA2C151-2292-4488-865B-5027AEB9D1EE}" dt="2021-07-07T22:22:37.807" v="725" actId="207"/>
          <ac:spMkLst>
            <pc:docMk/>
            <pc:sldMk cId="1888863910" sldId="654"/>
            <ac:spMk id="96" creationId="{95D27FF6-5A4F-4626-B94E-20A4872BAA1D}"/>
          </ac:spMkLst>
        </pc:spChg>
        <pc:spChg chg="mod">
          <ac:chgData name="MANUEL ALBERTO GUEVARA  NAJARRO" userId="dc0839a7-ef25-445d-88fe-29223dfab4a5" providerId="ADAL" clId="{AAA2C151-2292-4488-865B-5027AEB9D1EE}" dt="2021-07-07T22:22:37.807" v="725" actId="207"/>
          <ac:spMkLst>
            <pc:docMk/>
            <pc:sldMk cId="1888863910" sldId="654"/>
            <ac:spMk id="97" creationId="{36E84135-8389-4604-876C-ADF6584F3566}"/>
          </ac:spMkLst>
        </pc:spChg>
        <pc:spChg chg="mod">
          <ac:chgData name="MANUEL ALBERTO GUEVARA  NAJARRO" userId="dc0839a7-ef25-445d-88fe-29223dfab4a5" providerId="ADAL" clId="{AAA2C151-2292-4488-865B-5027AEB9D1EE}" dt="2021-07-07T22:22:37.807" v="725" actId="207"/>
          <ac:spMkLst>
            <pc:docMk/>
            <pc:sldMk cId="1888863910" sldId="654"/>
            <ac:spMk id="98" creationId="{88639B1E-D8D6-48C3-8E08-9DE2FF925AC6}"/>
          </ac:spMkLst>
        </pc:spChg>
        <pc:spChg chg="mod">
          <ac:chgData name="MANUEL ALBERTO GUEVARA  NAJARRO" userId="dc0839a7-ef25-445d-88fe-29223dfab4a5" providerId="ADAL" clId="{AAA2C151-2292-4488-865B-5027AEB9D1EE}" dt="2021-07-07T22:22:37.807" v="725" actId="207"/>
          <ac:spMkLst>
            <pc:docMk/>
            <pc:sldMk cId="1888863910" sldId="654"/>
            <ac:spMk id="99" creationId="{F51C2F7D-DC59-493B-AE65-E21596754DD8}"/>
          </ac:spMkLst>
        </pc:spChg>
        <pc:spChg chg="mod">
          <ac:chgData name="MANUEL ALBERTO GUEVARA  NAJARRO" userId="dc0839a7-ef25-445d-88fe-29223dfab4a5" providerId="ADAL" clId="{AAA2C151-2292-4488-865B-5027AEB9D1EE}" dt="2021-07-07T22:22:37.807" v="725" actId="207"/>
          <ac:spMkLst>
            <pc:docMk/>
            <pc:sldMk cId="1888863910" sldId="654"/>
            <ac:spMk id="100" creationId="{D6983486-58B9-42DB-A814-AE882D04DA22}"/>
          </ac:spMkLst>
        </pc:spChg>
        <pc:spChg chg="mod">
          <ac:chgData name="MANUEL ALBERTO GUEVARA  NAJARRO" userId="dc0839a7-ef25-445d-88fe-29223dfab4a5" providerId="ADAL" clId="{AAA2C151-2292-4488-865B-5027AEB9D1EE}" dt="2021-07-07T22:22:37.807" v="725" actId="207"/>
          <ac:spMkLst>
            <pc:docMk/>
            <pc:sldMk cId="1888863910" sldId="654"/>
            <ac:spMk id="101" creationId="{989246C8-5AF3-449A-B9F9-79B8A5D0EEAA}"/>
          </ac:spMkLst>
        </pc:spChg>
        <pc:spChg chg="mod">
          <ac:chgData name="MANUEL ALBERTO GUEVARA  NAJARRO" userId="dc0839a7-ef25-445d-88fe-29223dfab4a5" providerId="ADAL" clId="{AAA2C151-2292-4488-865B-5027AEB9D1EE}" dt="2021-07-07T22:22:37.807" v="725" actId="207"/>
          <ac:spMkLst>
            <pc:docMk/>
            <pc:sldMk cId="1888863910" sldId="654"/>
            <ac:spMk id="102" creationId="{36CA1680-97B4-468D-96A1-8A8B521E8E6D}"/>
          </ac:spMkLst>
        </pc:spChg>
        <pc:spChg chg="mod">
          <ac:chgData name="MANUEL ALBERTO GUEVARA  NAJARRO" userId="dc0839a7-ef25-445d-88fe-29223dfab4a5" providerId="ADAL" clId="{AAA2C151-2292-4488-865B-5027AEB9D1EE}" dt="2021-07-07T22:22:37.807" v="725" actId="207"/>
          <ac:spMkLst>
            <pc:docMk/>
            <pc:sldMk cId="1888863910" sldId="654"/>
            <ac:spMk id="103" creationId="{2BCFF537-798D-4DCD-AB74-CD1BDF4922B5}"/>
          </ac:spMkLst>
        </pc:spChg>
        <pc:spChg chg="mod">
          <ac:chgData name="MANUEL ALBERTO GUEVARA  NAJARRO" userId="dc0839a7-ef25-445d-88fe-29223dfab4a5" providerId="ADAL" clId="{AAA2C151-2292-4488-865B-5027AEB9D1EE}" dt="2021-07-07T22:22:37.807" v="725" actId="207"/>
          <ac:spMkLst>
            <pc:docMk/>
            <pc:sldMk cId="1888863910" sldId="654"/>
            <ac:spMk id="104" creationId="{265FB52E-1100-4921-A435-4EDB7CB778FC}"/>
          </ac:spMkLst>
        </pc:spChg>
        <pc:spChg chg="mod">
          <ac:chgData name="MANUEL ALBERTO GUEVARA  NAJARRO" userId="dc0839a7-ef25-445d-88fe-29223dfab4a5" providerId="ADAL" clId="{AAA2C151-2292-4488-865B-5027AEB9D1EE}" dt="2021-07-07T22:22:37.807" v="725" actId="207"/>
          <ac:spMkLst>
            <pc:docMk/>
            <pc:sldMk cId="1888863910" sldId="654"/>
            <ac:spMk id="105" creationId="{B6B12183-F4D8-4795-B97E-9F4335BE170C}"/>
          </ac:spMkLst>
        </pc:spChg>
        <pc:spChg chg="mod">
          <ac:chgData name="MANUEL ALBERTO GUEVARA  NAJARRO" userId="dc0839a7-ef25-445d-88fe-29223dfab4a5" providerId="ADAL" clId="{AAA2C151-2292-4488-865B-5027AEB9D1EE}" dt="2021-07-07T22:22:37.807" v="725" actId="207"/>
          <ac:spMkLst>
            <pc:docMk/>
            <pc:sldMk cId="1888863910" sldId="654"/>
            <ac:spMk id="106" creationId="{9CEC7C6C-CEC0-43EB-AF7A-56990D51E3E6}"/>
          </ac:spMkLst>
        </pc:spChg>
        <pc:spChg chg="mod">
          <ac:chgData name="MANUEL ALBERTO GUEVARA  NAJARRO" userId="dc0839a7-ef25-445d-88fe-29223dfab4a5" providerId="ADAL" clId="{AAA2C151-2292-4488-865B-5027AEB9D1EE}" dt="2021-07-07T22:22:37.807" v="725" actId="207"/>
          <ac:spMkLst>
            <pc:docMk/>
            <pc:sldMk cId="1888863910" sldId="654"/>
            <ac:spMk id="107" creationId="{FFF297EE-C2BB-4683-AA4F-6B4389FE1445}"/>
          </ac:spMkLst>
        </pc:spChg>
        <pc:spChg chg="mod">
          <ac:chgData name="MANUEL ALBERTO GUEVARA  NAJARRO" userId="dc0839a7-ef25-445d-88fe-29223dfab4a5" providerId="ADAL" clId="{AAA2C151-2292-4488-865B-5027AEB9D1EE}" dt="2021-07-07T22:22:37.807" v="725" actId="207"/>
          <ac:spMkLst>
            <pc:docMk/>
            <pc:sldMk cId="1888863910" sldId="654"/>
            <ac:spMk id="108" creationId="{B4917E3E-1906-4EA9-A125-A14F2BA0A236}"/>
          </ac:spMkLst>
        </pc:spChg>
        <pc:spChg chg="mod">
          <ac:chgData name="MANUEL ALBERTO GUEVARA  NAJARRO" userId="dc0839a7-ef25-445d-88fe-29223dfab4a5" providerId="ADAL" clId="{AAA2C151-2292-4488-865B-5027AEB9D1EE}" dt="2021-07-07T22:22:37.807" v="725" actId="207"/>
          <ac:spMkLst>
            <pc:docMk/>
            <pc:sldMk cId="1888863910" sldId="654"/>
            <ac:spMk id="109" creationId="{C523F0FC-B3B2-4779-93F3-50FFA15593DE}"/>
          </ac:spMkLst>
        </pc:spChg>
        <pc:spChg chg="mod">
          <ac:chgData name="MANUEL ALBERTO GUEVARA  NAJARRO" userId="dc0839a7-ef25-445d-88fe-29223dfab4a5" providerId="ADAL" clId="{AAA2C151-2292-4488-865B-5027AEB9D1EE}" dt="2021-07-07T22:22:37.807" v="725" actId="207"/>
          <ac:spMkLst>
            <pc:docMk/>
            <pc:sldMk cId="1888863910" sldId="654"/>
            <ac:spMk id="110" creationId="{6A467435-298E-4136-9521-9B2BC9816523}"/>
          </ac:spMkLst>
        </pc:spChg>
        <pc:spChg chg="mod">
          <ac:chgData name="MANUEL ALBERTO GUEVARA  NAJARRO" userId="dc0839a7-ef25-445d-88fe-29223dfab4a5" providerId="ADAL" clId="{AAA2C151-2292-4488-865B-5027AEB9D1EE}" dt="2021-07-07T22:22:37.807" v="725" actId="207"/>
          <ac:spMkLst>
            <pc:docMk/>
            <pc:sldMk cId="1888863910" sldId="654"/>
            <ac:spMk id="111" creationId="{547851C1-D089-4A3D-B149-FD4AC2F3433D}"/>
          </ac:spMkLst>
        </pc:spChg>
        <pc:spChg chg="mod">
          <ac:chgData name="MANUEL ALBERTO GUEVARA  NAJARRO" userId="dc0839a7-ef25-445d-88fe-29223dfab4a5" providerId="ADAL" clId="{AAA2C151-2292-4488-865B-5027AEB9D1EE}" dt="2021-07-07T22:22:37.807" v="725" actId="207"/>
          <ac:spMkLst>
            <pc:docMk/>
            <pc:sldMk cId="1888863910" sldId="654"/>
            <ac:spMk id="112" creationId="{D89DAAC7-B5B5-476F-853F-CC5DB6C3213D}"/>
          </ac:spMkLst>
        </pc:spChg>
        <pc:spChg chg="mod">
          <ac:chgData name="MANUEL ALBERTO GUEVARA  NAJARRO" userId="dc0839a7-ef25-445d-88fe-29223dfab4a5" providerId="ADAL" clId="{AAA2C151-2292-4488-865B-5027AEB9D1EE}" dt="2021-07-07T22:22:37.807" v="725" actId="207"/>
          <ac:spMkLst>
            <pc:docMk/>
            <pc:sldMk cId="1888863910" sldId="654"/>
            <ac:spMk id="113" creationId="{F337A863-C928-49B4-B581-D425A70CDC93}"/>
          </ac:spMkLst>
        </pc:spChg>
        <pc:spChg chg="mod">
          <ac:chgData name="MANUEL ALBERTO GUEVARA  NAJARRO" userId="dc0839a7-ef25-445d-88fe-29223dfab4a5" providerId="ADAL" clId="{AAA2C151-2292-4488-865B-5027AEB9D1EE}" dt="2021-07-07T22:22:37.807" v="725" actId="207"/>
          <ac:spMkLst>
            <pc:docMk/>
            <pc:sldMk cId="1888863910" sldId="654"/>
            <ac:spMk id="114" creationId="{426FB1ED-6F77-4E23-BB77-A811D2117285}"/>
          </ac:spMkLst>
        </pc:spChg>
        <pc:spChg chg="mod">
          <ac:chgData name="MANUEL ALBERTO GUEVARA  NAJARRO" userId="dc0839a7-ef25-445d-88fe-29223dfab4a5" providerId="ADAL" clId="{AAA2C151-2292-4488-865B-5027AEB9D1EE}" dt="2021-07-07T22:22:37.807" v="725" actId="207"/>
          <ac:spMkLst>
            <pc:docMk/>
            <pc:sldMk cId="1888863910" sldId="654"/>
            <ac:spMk id="115" creationId="{D6442EDC-2E31-4C34-95B4-F9F5FCCFC017}"/>
          </ac:spMkLst>
        </pc:spChg>
        <pc:spChg chg="mod">
          <ac:chgData name="MANUEL ALBERTO GUEVARA  NAJARRO" userId="dc0839a7-ef25-445d-88fe-29223dfab4a5" providerId="ADAL" clId="{AAA2C151-2292-4488-865B-5027AEB9D1EE}" dt="2021-07-07T22:22:37.807" v="725" actId="207"/>
          <ac:spMkLst>
            <pc:docMk/>
            <pc:sldMk cId="1888863910" sldId="654"/>
            <ac:spMk id="116" creationId="{99BB9105-3BA3-4960-882A-15CE1183A687}"/>
          </ac:spMkLst>
        </pc:spChg>
        <pc:spChg chg="mod">
          <ac:chgData name="MANUEL ALBERTO GUEVARA  NAJARRO" userId="dc0839a7-ef25-445d-88fe-29223dfab4a5" providerId="ADAL" clId="{AAA2C151-2292-4488-865B-5027AEB9D1EE}" dt="2021-07-07T22:22:37.807" v="725" actId="207"/>
          <ac:spMkLst>
            <pc:docMk/>
            <pc:sldMk cId="1888863910" sldId="654"/>
            <ac:spMk id="117" creationId="{E24BD117-A459-4ED8-81FB-4014F1710EE8}"/>
          </ac:spMkLst>
        </pc:spChg>
        <pc:spChg chg="mod">
          <ac:chgData name="MANUEL ALBERTO GUEVARA  NAJARRO" userId="dc0839a7-ef25-445d-88fe-29223dfab4a5" providerId="ADAL" clId="{AAA2C151-2292-4488-865B-5027AEB9D1EE}" dt="2021-07-07T22:22:37.807" v="725" actId="207"/>
          <ac:spMkLst>
            <pc:docMk/>
            <pc:sldMk cId="1888863910" sldId="654"/>
            <ac:spMk id="118" creationId="{2A9A8D2E-280E-430E-BA4A-80F0E2877462}"/>
          </ac:spMkLst>
        </pc:spChg>
        <pc:spChg chg="mod">
          <ac:chgData name="MANUEL ALBERTO GUEVARA  NAJARRO" userId="dc0839a7-ef25-445d-88fe-29223dfab4a5" providerId="ADAL" clId="{AAA2C151-2292-4488-865B-5027AEB9D1EE}" dt="2021-07-07T22:22:37.807" v="725" actId="207"/>
          <ac:spMkLst>
            <pc:docMk/>
            <pc:sldMk cId="1888863910" sldId="654"/>
            <ac:spMk id="119" creationId="{424C2D5C-7991-47E2-B1F0-6E7C46BE0403}"/>
          </ac:spMkLst>
        </pc:spChg>
        <pc:spChg chg="mod">
          <ac:chgData name="MANUEL ALBERTO GUEVARA  NAJARRO" userId="dc0839a7-ef25-445d-88fe-29223dfab4a5" providerId="ADAL" clId="{AAA2C151-2292-4488-865B-5027AEB9D1EE}" dt="2021-07-07T22:22:37.807" v="725" actId="207"/>
          <ac:spMkLst>
            <pc:docMk/>
            <pc:sldMk cId="1888863910" sldId="654"/>
            <ac:spMk id="120" creationId="{18C8F06C-C2A0-48FF-B4EC-522BF343C696}"/>
          </ac:spMkLst>
        </pc:spChg>
        <pc:spChg chg="mod">
          <ac:chgData name="MANUEL ALBERTO GUEVARA  NAJARRO" userId="dc0839a7-ef25-445d-88fe-29223dfab4a5" providerId="ADAL" clId="{AAA2C151-2292-4488-865B-5027AEB9D1EE}" dt="2021-07-07T22:22:37.807" v="725" actId="207"/>
          <ac:spMkLst>
            <pc:docMk/>
            <pc:sldMk cId="1888863910" sldId="654"/>
            <ac:spMk id="121" creationId="{F2FCE2E7-5AF2-4006-818C-B0A78B8C0251}"/>
          </ac:spMkLst>
        </pc:spChg>
        <pc:spChg chg="mod">
          <ac:chgData name="MANUEL ALBERTO GUEVARA  NAJARRO" userId="dc0839a7-ef25-445d-88fe-29223dfab4a5" providerId="ADAL" clId="{AAA2C151-2292-4488-865B-5027AEB9D1EE}" dt="2021-07-07T22:22:37.807" v="725" actId="207"/>
          <ac:spMkLst>
            <pc:docMk/>
            <pc:sldMk cId="1888863910" sldId="654"/>
            <ac:spMk id="122" creationId="{C5084903-1D9C-41B6-822B-BB7702940CEE}"/>
          </ac:spMkLst>
        </pc:spChg>
        <pc:spChg chg="mod">
          <ac:chgData name="MANUEL ALBERTO GUEVARA  NAJARRO" userId="dc0839a7-ef25-445d-88fe-29223dfab4a5" providerId="ADAL" clId="{AAA2C151-2292-4488-865B-5027AEB9D1EE}" dt="2021-07-07T22:22:37.807" v="725" actId="207"/>
          <ac:spMkLst>
            <pc:docMk/>
            <pc:sldMk cId="1888863910" sldId="654"/>
            <ac:spMk id="123" creationId="{39BFE051-BC0D-4CCC-AABA-A056EB615A0D}"/>
          </ac:spMkLst>
        </pc:spChg>
        <pc:spChg chg="mod">
          <ac:chgData name="MANUEL ALBERTO GUEVARA  NAJARRO" userId="dc0839a7-ef25-445d-88fe-29223dfab4a5" providerId="ADAL" clId="{AAA2C151-2292-4488-865B-5027AEB9D1EE}" dt="2021-07-07T22:22:37.807" v="725" actId="207"/>
          <ac:spMkLst>
            <pc:docMk/>
            <pc:sldMk cId="1888863910" sldId="654"/>
            <ac:spMk id="124" creationId="{9577703D-DE9D-4F88-9CDF-65D3A9D78CAB}"/>
          </ac:spMkLst>
        </pc:spChg>
        <pc:spChg chg="mod">
          <ac:chgData name="MANUEL ALBERTO GUEVARA  NAJARRO" userId="dc0839a7-ef25-445d-88fe-29223dfab4a5" providerId="ADAL" clId="{AAA2C151-2292-4488-865B-5027AEB9D1EE}" dt="2021-07-07T22:22:37.807" v="725" actId="207"/>
          <ac:spMkLst>
            <pc:docMk/>
            <pc:sldMk cId="1888863910" sldId="654"/>
            <ac:spMk id="125" creationId="{3D48DCE8-34EE-4E34-9E5E-114C00481068}"/>
          </ac:spMkLst>
        </pc:spChg>
        <pc:spChg chg="mod">
          <ac:chgData name="MANUEL ALBERTO GUEVARA  NAJARRO" userId="dc0839a7-ef25-445d-88fe-29223dfab4a5" providerId="ADAL" clId="{AAA2C151-2292-4488-865B-5027AEB9D1EE}" dt="2021-07-07T22:22:37.807" v="725" actId="207"/>
          <ac:spMkLst>
            <pc:docMk/>
            <pc:sldMk cId="1888863910" sldId="654"/>
            <ac:spMk id="126" creationId="{E8BB04E4-95E9-49A5-BE5C-CD9AF03A383C}"/>
          </ac:spMkLst>
        </pc:spChg>
        <pc:spChg chg="mod">
          <ac:chgData name="MANUEL ALBERTO GUEVARA  NAJARRO" userId="dc0839a7-ef25-445d-88fe-29223dfab4a5" providerId="ADAL" clId="{AAA2C151-2292-4488-865B-5027AEB9D1EE}" dt="2021-07-07T22:22:37.807" v="725" actId="207"/>
          <ac:spMkLst>
            <pc:docMk/>
            <pc:sldMk cId="1888863910" sldId="654"/>
            <ac:spMk id="127" creationId="{FC1B36A6-B906-4A27-A9B7-5E680D45FA2C}"/>
          </ac:spMkLst>
        </pc:spChg>
        <pc:spChg chg="mod">
          <ac:chgData name="MANUEL ALBERTO GUEVARA  NAJARRO" userId="dc0839a7-ef25-445d-88fe-29223dfab4a5" providerId="ADAL" clId="{AAA2C151-2292-4488-865B-5027AEB9D1EE}" dt="2021-07-07T22:22:37.807" v="725" actId="207"/>
          <ac:spMkLst>
            <pc:docMk/>
            <pc:sldMk cId="1888863910" sldId="654"/>
            <ac:spMk id="128" creationId="{F46D2AD1-4013-4D68-95FF-C33A66990631}"/>
          </ac:spMkLst>
        </pc:spChg>
        <pc:spChg chg="mod">
          <ac:chgData name="MANUEL ALBERTO GUEVARA  NAJARRO" userId="dc0839a7-ef25-445d-88fe-29223dfab4a5" providerId="ADAL" clId="{AAA2C151-2292-4488-865B-5027AEB9D1EE}" dt="2021-07-07T22:22:37.807" v="725" actId="207"/>
          <ac:spMkLst>
            <pc:docMk/>
            <pc:sldMk cId="1888863910" sldId="654"/>
            <ac:spMk id="129" creationId="{2A463BF1-FE4D-4B9F-A831-4D834CEAB86E}"/>
          </ac:spMkLst>
        </pc:spChg>
        <pc:spChg chg="mod">
          <ac:chgData name="MANUEL ALBERTO GUEVARA  NAJARRO" userId="dc0839a7-ef25-445d-88fe-29223dfab4a5" providerId="ADAL" clId="{AAA2C151-2292-4488-865B-5027AEB9D1EE}" dt="2021-07-07T22:22:37.807" v="725" actId="207"/>
          <ac:spMkLst>
            <pc:docMk/>
            <pc:sldMk cId="1888863910" sldId="654"/>
            <ac:spMk id="130" creationId="{1BA88938-0C52-40B8-A959-382589DCAA2E}"/>
          </ac:spMkLst>
        </pc:spChg>
        <pc:spChg chg="mod">
          <ac:chgData name="MANUEL ALBERTO GUEVARA  NAJARRO" userId="dc0839a7-ef25-445d-88fe-29223dfab4a5" providerId="ADAL" clId="{AAA2C151-2292-4488-865B-5027AEB9D1EE}" dt="2021-07-07T22:22:37.807" v="725" actId="207"/>
          <ac:spMkLst>
            <pc:docMk/>
            <pc:sldMk cId="1888863910" sldId="654"/>
            <ac:spMk id="131" creationId="{53E8921F-DE2C-4951-80DA-267122EB985D}"/>
          </ac:spMkLst>
        </pc:spChg>
        <pc:spChg chg="mod">
          <ac:chgData name="MANUEL ALBERTO GUEVARA  NAJARRO" userId="dc0839a7-ef25-445d-88fe-29223dfab4a5" providerId="ADAL" clId="{AAA2C151-2292-4488-865B-5027AEB9D1EE}" dt="2021-07-07T22:22:37.807" v="725" actId="207"/>
          <ac:spMkLst>
            <pc:docMk/>
            <pc:sldMk cId="1888863910" sldId="654"/>
            <ac:spMk id="132" creationId="{AA631795-5900-4438-B1C5-8C809EAD2886}"/>
          </ac:spMkLst>
        </pc:spChg>
        <pc:spChg chg="mod">
          <ac:chgData name="MANUEL ALBERTO GUEVARA  NAJARRO" userId="dc0839a7-ef25-445d-88fe-29223dfab4a5" providerId="ADAL" clId="{AAA2C151-2292-4488-865B-5027AEB9D1EE}" dt="2021-07-07T22:22:37.807" v="725" actId="207"/>
          <ac:spMkLst>
            <pc:docMk/>
            <pc:sldMk cId="1888863910" sldId="654"/>
            <ac:spMk id="133" creationId="{1F8A19A3-6698-489D-B460-DC9883EC337A}"/>
          </ac:spMkLst>
        </pc:spChg>
        <pc:spChg chg="mod">
          <ac:chgData name="MANUEL ALBERTO GUEVARA  NAJARRO" userId="dc0839a7-ef25-445d-88fe-29223dfab4a5" providerId="ADAL" clId="{AAA2C151-2292-4488-865B-5027AEB9D1EE}" dt="2021-07-07T22:22:37.807" v="725" actId="207"/>
          <ac:spMkLst>
            <pc:docMk/>
            <pc:sldMk cId="1888863910" sldId="654"/>
            <ac:spMk id="134" creationId="{797A0053-3659-491D-8021-2813D6908597}"/>
          </ac:spMkLst>
        </pc:spChg>
        <pc:spChg chg="mod">
          <ac:chgData name="MANUEL ALBERTO GUEVARA  NAJARRO" userId="dc0839a7-ef25-445d-88fe-29223dfab4a5" providerId="ADAL" clId="{AAA2C151-2292-4488-865B-5027AEB9D1EE}" dt="2021-07-07T22:22:37.807" v="725" actId="207"/>
          <ac:spMkLst>
            <pc:docMk/>
            <pc:sldMk cId="1888863910" sldId="654"/>
            <ac:spMk id="135" creationId="{E775D9EA-0046-4F89-9247-48D80E45C723}"/>
          </ac:spMkLst>
        </pc:spChg>
        <pc:spChg chg="mod">
          <ac:chgData name="MANUEL ALBERTO GUEVARA  NAJARRO" userId="dc0839a7-ef25-445d-88fe-29223dfab4a5" providerId="ADAL" clId="{AAA2C151-2292-4488-865B-5027AEB9D1EE}" dt="2021-07-07T22:22:37.807" v="725" actId="207"/>
          <ac:spMkLst>
            <pc:docMk/>
            <pc:sldMk cId="1888863910" sldId="654"/>
            <ac:spMk id="136" creationId="{8E1C40A4-1608-4DBC-B96F-F3932FCA05EA}"/>
          </ac:spMkLst>
        </pc:spChg>
        <pc:spChg chg="mod">
          <ac:chgData name="MANUEL ALBERTO GUEVARA  NAJARRO" userId="dc0839a7-ef25-445d-88fe-29223dfab4a5" providerId="ADAL" clId="{AAA2C151-2292-4488-865B-5027AEB9D1EE}" dt="2021-07-07T22:22:37.807" v="725" actId="207"/>
          <ac:spMkLst>
            <pc:docMk/>
            <pc:sldMk cId="1888863910" sldId="654"/>
            <ac:spMk id="137" creationId="{7301AE28-B532-409B-9126-F1F1E7922A07}"/>
          </ac:spMkLst>
        </pc:spChg>
        <pc:spChg chg="mod">
          <ac:chgData name="MANUEL ALBERTO GUEVARA  NAJARRO" userId="dc0839a7-ef25-445d-88fe-29223dfab4a5" providerId="ADAL" clId="{AAA2C151-2292-4488-865B-5027AEB9D1EE}" dt="2021-07-07T22:22:37.807" v="725" actId="207"/>
          <ac:spMkLst>
            <pc:docMk/>
            <pc:sldMk cId="1888863910" sldId="654"/>
            <ac:spMk id="138" creationId="{C63D08EF-7F86-4772-8BE5-EBB500D21A68}"/>
          </ac:spMkLst>
        </pc:spChg>
        <pc:spChg chg="mod">
          <ac:chgData name="MANUEL ALBERTO GUEVARA  NAJARRO" userId="dc0839a7-ef25-445d-88fe-29223dfab4a5" providerId="ADAL" clId="{AAA2C151-2292-4488-865B-5027AEB9D1EE}" dt="2021-07-07T22:22:37.807" v="725" actId="207"/>
          <ac:spMkLst>
            <pc:docMk/>
            <pc:sldMk cId="1888863910" sldId="654"/>
            <ac:spMk id="139" creationId="{109B9926-F31F-4555-9AA0-7192E57FF9AB}"/>
          </ac:spMkLst>
        </pc:spChg>
        <pc:spChg chg="mod">
          <ac:chgData name="MANUEL ALBERTO GUEVARA  NAJARRO" userId="dc0839a7-ef25-445d-88fe-29223dfab4a5" providerId="ADAL" clId="{AAA2C151-2292-4488-865B-5027AEB9D1EE}" dt="2021-07-07T22:22:37.807" v="725" actId="207"/>
          <ac:spMkLst>
            <pc:docMk/>
            <pc:sldMk cId="1888863910" sldId="654"/>
            <ac:spMk id="140" creationId="{5D5895F0-FB59-485C-97B9-BAFFD8B1CE90}"/>
          </ac:spMkLst>
        </pc:spChg>
        <pc:spChg chg="add mod topLvl">
          <ac:chgData name="MANUEL ALBERTO GUEVARA  NAJARRO" userId="dc0839a7-ef25-445d-88fe-29223dfab4a5" providerId="ADAL" clId="{AAA2C151-2292-4488-865B-5027AEB9D1EE}" dt="2021-07-07T22:23:10.475" v="729" actId="2711"/>
          <ac:spMkLst>
            <pc:docMk/>
            <pc:sldMk cId="1888863910" sldId="654"/>
            <ac:spMk id="141" creationId="{F5F55CB7-77D7-4837-B145-A157803EA826}"/>
          </ac:spMkLst>
        </pc:spChg>
        <pc:spChg chg="add mod topLvl">
          <ac:chgData name="MANUEL ALBERTO GUEVARA  NAJARRO" userId="dc0839a7-ef25-445d-88fe-29223dfab4a5" providerId="ADAL" clId="{AAA2C151-2292-4488-865B-5027AEB9D1EE}" dt="2021-07-07T22:23:10.475" v="729" actId="2711"/>
          <ac:spMkLst>
            <pc:docMk/>
            <pc:sldMk cId="1888863910" sldId="654"/>
            <ac:spMk id="142" creationId="{207FBAAF-C2C6-46AB-BA71-19613288635C}"/>
          </ac:spMkLst>
        </pc:spChg>
        <pc:spChg chg="mod">
          <ac:chgData name="MANUEL ALBERTO GUEVARA  NAJARRO" userId="dc0839a7-ef25-445d-88fe-29223dfab4a5" providerId="ADAL" clId="{AAA2C151-2292-4488-865B-5027AEB9D1EE}" dt="2021-07-07T22:20:48.298" v="566" actId="165"/>
          <ac:spMkLst>
            <pc:docMk/>
            <pc:sldMk cId="1888863910" sldId="654"/>
            <ac:spMk id="146" creationId="{3612966C-50B6-41E1-9CDB-563F913EC8B6}"/>
          </ac:spMkLst>
        </pc:spChg>
        <pc:spChg chg="mod">
          <ac:chgData name="MANUEL ALBERTO GUEVARA  NAJARRO" userId="dc0839a7-ef25-445d-88fe-29223dfab4a5" providerId="ADAL" clId="{AAA2C151-2292-4488-865B-5027AEB9D1EE}" dt="2021-07-07T22:20:48.298" v="566" actId="165"/>
          <ac:spMkLst>
            <pc:docMk/>
            <pc:sldMk cId="1888863910" sldId="654"/>
            <ac:spMk id="147" creationId="{3998F71B-18EA-41B5-9081-11FEC87051D4}"/>
          </ac:spMkLst>
        </pc:spChg>
        <pc:spChg chg="mod">
          <ac:chgData name="MANUEL ALBERTO GUEVARA  NAJARRO" userId="dc0839a7-ef25-445d-88fe-29223dfab4a5" providerId="ADAL" clId="{AAA2C151-2292-4488-865B-5027AEB9D1EE}" dt="2021-07-07T22:20:48.298" v="566" actId="165"/>
          <ac:spMkLst>
            <pc:docMk/>
            <pc:sldMk cId="1888863910" sldId="654"/>
            <ac:spMk id="148" creationId="{477FA1E7-F6B0-43C3-AA21-1B57515432C7}"/>
          </ac:spMkLst>
        </pc:spChg>
        <pc:spChg chg="mod">
          <ac:chgData name="MANUEL ALBERTO GUEVARA  NAJARRO" userId="dc0839a7-ef25-445d-88fe-29223dfab4a5" providerId="ADAL" clId="{AAA2C151-2292-4488-865B-5027AEB9D1EE}" dt="2021-07-07T22:20:48.298" v="566" actId="165"/>
          <ac:spMkLst>
            <pc:docMk/>
            <pc:sldMk cId="1888863910" sldId="654"/>
            <ac:spMk id="149" creationId="{EF6AE92F-2D38-4A81-BDCA-D207C0701829}"/>
          </ac:spMkLst>
        </pc:spChg>
        <pc:spChg chg="mod">
          <ac:chgData name="MANUEL ALBERTO GUEVARA  NAJARRO" userId="dc0839a7-ef25-445d-88fe-29223dfab4a5" providerId="ADAL" clId="{AAA2C151-2292-4488-865B-5027AEB9D1EE}" dt="2021-07-07T22:20:48.298" v="566" actId="165"/>
          <ac:spMkLst>
            <pc:docMk/>
            <pc:sldMk cId="1888863910" sldId="654"/>
            <ac:spMk id="150" creationId="{B72F9ED4-1995-47BE-9EE2-FFE10A713245}"/>
          </ac:spMkLst>
        </pc:spChg>
        <pc:spChg chg="mod">
          <ac:chgData name="MANUEL ALBERTO GUEVARA  NAJARRO" userId="dc0839a7-ef25-445d-88fe-29223dfab4a5" providerId="ADAL" clId="{AAA2C151-2292-4488-865B-5027AEB9D1EE}" dt="2021-07-07T22:20:48.298" v="566" actId="165"/>
          <ac:spMkLst>
            <pc:docMk/>
            <pc:sldMk cId="1888863910" sldId="654"/>
            <ac:spMk id="151" creationId="{50A53098-A07B-4788-9D02-A7F7706894D9}"/>
          </ac:spMkLst>
        </pc:spChg>
        <pc:spChg chg="mod">
          <ac:chgData name="MANUEL ALBERTO GUEVARA  NAJARRO" userId="dc0839a7-ef25-445d-88fe-29223dfab4a5" providerId="ADAL" clId="{AAA2C151-2292-4488-865B-5027AEB9D1EE}" dt="2021-07-07T22:20:48.298" v="566" actId="165"/>
          <ac:spMkLst>
            <pc:docMk/>
            <pc:sldMk cId="1888863910" sldId="654"/>
            <ac:spMk id="152" creationId="{4EF15D90-501C-433E-B168-AC40C3A79C86}"/>
          </ac:spMkLst>
        </pc:spChg>
        <pc:spChg chg="mod">
          <ac:chgData name="MANUEL ALBERTO GUEVARA  NAJARRO" userId="dc0839a7-ef25-445d-88fe-29223dfab4a5" providerId="ADAL" clId="{AAA2C151-2292-4488-865B-5027AEB9D1EE}" dt="2021-07-07T22:20:48.298" v="566" actId="165"/>
          <ac:spMkLst>
            <pc:docMk/>
            <pc:sldMk cId="1888863910" sldId="654"/>
            <ac:spMk id="153" creationId="{B67D534C-8F37-45BB-B687-231C0F1303F5}"/>
          </ac:spMkLst>
        </pc:spChg>
        <pc:spChg chg="mod">
          <ac:chgData name="MANUEL ALBERTO GUEVARA  NAJARRO" userId="dc0839a7-ef25-445d-88fe-29223dfab4a5" providerId="ADAL" clId="{AAA2C151-2292-4488-865B-5027AEB9D1EE}" dt="2021-07-07T22:20:48.298" v="566" actId="165"/>
          <ac:spMkLst>
            <pc:docMk/>
            <pc:sldMk cId="1888863910" sldId="654"/>
            <ac:spMk id="154" creationId="{21ECBD79-8FA8-4D6C-9A86-C9E79536922A}"/>
          </ac:spMkLst>
        </pc:spChg>
        <pc:spChg chg="mod">
          <ac:chgData name="MANUEL ALBERTO GUEVARA  NAJARRO" userId="dc0839a7-ef25-445d-88fe-29223dfab4a5" providerId="ADAL" clId="{AAA2C151-2292-4488-865B-5027AEB9D1EE}" dt="2021-07-07T22:20:48.298" v="566" actId="165"/>
          <ac:spMkLst>
            <pc:docMk/>
            <pc:sldMk cId="1888863910" sldId="654"/>
            <ac:spMk id="155" creationId="{F965ABA6-72F7-4AB1-A8ED-7F5CD222D28E}"/>
          </ac:spMkLst>
        </pc:spChg>
        <pc:spChg chg="mod">
          <ac:chgData name="MANUEL ALBERTO GUEVARA  NAJARRO" userId="dc0839a7-ef25-445d-88fe-29223dfab4a5" providerId="ADAL" clId="{AAA2C151-2292-4488-865B-5027AEB9D1EE}" dt="2021-07-07T22:20:48.298" v="566" actId="165"/>
          <ac:spMkLst>
            <pc:docMk/>
            <pc:sldMk cId="1888863910" sldId="654"/>
            <ac:spMk id="156" creationId="{54C6B82D-C02F-43A4-A851-D155584736A2}"/>
          </ac:spMkLst>
        </pc:spChg>
        <pc:spChg chg="mod">
          <ac:chgData name="MANUEL ALBERTO GUEVARA  NAJARRO" userId="dc0839a7-ef25-445d-88fe-29223dfab4a5" providerId="ADAL" clId="{AAA2C151-2292-4488-865B-5027AEB9D1EE}" dt="2021-07-07T22:20:48.298" v="566" actId="165"/>
          <ac:spMkLst>
            <pc:docMk/>
            <pc:sldMk cId="1888863910" sldId="654"/>
            <ac:spMk id="157" creationId="{857120EB-0877-4B96-8A95-97AFF1B00086}"/>
          </ac:spMkLst>
        </pc:spChg>
        <pc:spChg chg="mod">
          <ac:chgData name="MANUEL ALBERTO GUEVARA  NAJARRO" userId="dc0839a7-ef25-445d-88fe-29223dfab4a5" providerId="ADAL" clId="{AAA2C151-2292-4488-865B-5027AEB9D1EE}" dt="2021-07-07T22:20:48.298" v="566" actId="165"/>
          <ac:spMkLst>
            <pc:docMk/>
            <pc:sldMk cId="1888863910" sldId="654"/>
            <ac:spMk id="158" creationId="{44C08878-E1C3-4639-8834-3334FB8A3ADE}"/>
          </ac:spMkLst>
        </pc:spChg>
        <pc:spChg chg="mod">
          <ac:chgData name="MANUEL ALBERTO GUEVARA  NAJARRO" userId="dc0839a7-ef25-445d-88fe-29223dfab4a5" providerId="ADAL" clId="{AAA2C151-2292-4488-865B-5027AEB9D1EE}" dt="2021-07-07T22:20:48.298" v="566" actId="165"/>
          <ac:spMkLst>
            <pc:docMk/>
            <pc:sldMk cId="1888863910" sldId="654"/>
            <ac:spMk id="159" creationId="{70B20E6E-37C3-4D0A-972E-62CAE1AACCAD}"/>
          </ac:spMkLst>
        </pc:spChg>
        <pc:spChg chg="mod">
          <ac:chgData name="MANUEL ALBERTO GUEVARA  NAJARRO" userId="dc0839a7-ef25-445d-88fe-29223dfab4a5" providerId="ADAL" clId="{AAA2C151-2292-4488-865B-5027AEB9D1EE}" dt="2021-07-07T22:20:48.298" v="566" actId="165"/>
          <ac:spMkLst>
            <pc:docMk/>
            <pc:sldMk cId="1888863910" sldId="654"/>
            <ac:spMk id="160" creationId="{1B5BDAC3-FA8A-44FC-BCFD-0E77D3153613}"/>
          </ac:spMkLst>
        </pc:spChg>
        <pc:spChg chg="mod">
          <ac:chgData name="MANUEL ALBERTO GUEVARA  NAJARRO" userId="dc0839a7-ef25-445d-88fe-29223dfab4a5" providerId="ADAL" clId="{AAA2C151-2292-4488-865B-5027AEB9D1EE}" dt="2021-07-07T22:20:48.298" v="566" actId="165"/>
          <ac:spMkLst>
            <pc:docMk/>
            <pc:sldMk cId="1888863910" sldId="654"/>
            <ac:spMk id="161" creationId="{6DB83263-7C59-440A-8D20-64E48E963F11}"/>
          </ac:spMkLst>
        </pc:spChg>
        <pc:spChg chg="mod">
          <ac:chgData name="MANUEL ALBERTO GUEVARA  NAJARRO" userId="dc0839a7-ef25-445d-88fe-29223dfab4a5" providerId="ADAL" clId="{AAA2C151-2292-4488-865B-5027AEB9D1EE}" dt="2021-07-07T22:20:48.298" v="566" actId="165"/>
          <ac:spMkLst>
            <pc:docMk/>
            <pc:sldMk cId="1888863910" sldId="654"/>
            <ac:spMk id="162" creationId="{4FBAD3B7-6801-422D-8B1F-317976F25331}"/>
          </ac:spMkLst>
        </pc:spChg>
        <pc:spChg chg="mod">
          <ac:chgData name="MANUEL ALBERTO GUEVARA  NAJARRO" userId="dc0839a7-ef25-445d-88fe-29223dfab4a5" providerId="ADAL" clId="{AAA2C151-2292-4488-865B-5027AEB9D1EE}" dt="2021-07-07T22:20:48.298" v="566" actId="165"/>
          <ac:spMkLst>
            <pc:docMk/>
            <pc:sldMk cId="1888863910" sldId="654"/>
            <ac:spMk id="163" creationId="{434A60A4-82C7-40DE-811D-5DFD0D4A84A6}"/>
          </ac:spMkLst>
        </pc:spChg>
        <pc:spChg chg="mod">
          <ac:chgData name="MANUEL ALBERTO GUEVARA  NAJARRO" userId="dc0839a7-ef25-445d-88fe-29223dfab4a5" providerId="ADAL" clId="{AAA2C151-2292-4488-865B-5027AEB9D1EE}" dt="2021-07-07T22:20:48.298" v="566" actId="165"/>
          <ac:spMkLst>
            <pc:docMk/>
            <pc:sldMk cId="1888863910" sldId="654"/>
            <ac:spMk id="164" creationId="{12D13AF2-97A2-4D0F-93EC-628D65145A94}"/>
          </ac:spMkLst>
        </pc:spChg>
        <pc:spChg chg="mod">
          <ac:chgData name="MANUEL ALBERTO GUEVARA  NAJARRO" userId="dc0839a7-ef25-445d-88fe-29223dfab4a5" providerId="ADAL" clId="{AAA2C151-2292-4488-865B-5027AEB9D1EE}" dt="2021-07-07T22:20:48.298" v="566" actId="165"/>
          <ac:spMkLst>
            <pc:docMk/>
            <pc:sldMk cId="1888863910" sldId="654"/>
            <ac:spMk id="165" creationId="{3233DE4E-7CC5-411D-BD67-8C602ECC1915}"/>
          </ac:spMkLst>
        </pc:spChg>
        <pc:spChg chg="mod">
          <ac:chgData name="MANUEL ALBERTO GUEVARA  NAJARRO" userId="dc0839a7-ef25-445d-88fe-29223dfab4a5" providerId="ADAL" clId="{AAA2C151-2292-4488-865B-5027AEB9D1EE}" dt="2021-07-07T22:20:48.298" v="566" actId="165"/>
          <ac:spMkLst>
            <pc:docMk/>
            <pc:sldMk cId="1888863910" sldId="654"/>
            <ac:spMk id="166" creationId="{32BA5006-B446-4EFC-9AA3-DA6DB18889D2}"/>
          </ac:spMkLst>
        </pc:spChg>
        <pc:spChg chg="mod">
          <ac:chgData name="MANUEL ALBERTO GUEVARA  NAJARRO" userId="dc0839a7-ef25-445d-88fe-29223dfab4a5" providerId="ADAL" clId="{AAA2C151-2292-4488-865B-5027AEB9D1EE}" dt="2021-07-07T22:20:48.298" v="566" actId="165"/>
          <ac:spMkLst>
            <pc:docMk/>
            <pc:sldMk cId="1888863910" sldId="654"/>
            <ac:spMk id="167" creationId="{6B71D65C-AEF1-4E16-A7D4-DF9DE76E2189}"/>
          </ac:spMkLst>
        </pc:spChg>
        <pc:spChg chg="mod">
          <ac:chgData name="MANUEL ALBERTO GUEVARA  NAJARRO" userId="dc0839a7-ef25-445d-88fe-29223dfab4a5" providerId="ADAL" clId="{AAA2C151-2292-4488-865B-5027AEB9D1EE}" dt="2021-07-07T22:20:48.298" v="566" actId="165"/>
          <ac:spMkLst>
            <pc:docMk/>
            <pc:sldMk cId="1888863910" sldId="654"/>
            <ac:spMk id="168" creationId="{F8D83C2F-5B5A-4900-8EC0-2FD0A4D18075}"/>
          </ac:spMkLst>
        </pc:spChg>
        <pc:spChg chg="mod">
          <ac:chgData name="MANUEL ALBERTO GUEVARA  NAJARRO" userId="dc0839a7-ef25-445d-88fe-29223dfab4a5" providerId="ADAL" clId="{AAA2C151-2292-4488-865B-5027AEB9D1EE}" dt="2021-07-07T22:20:48.298" v="566" actId="165"/>
          <ac:spMkLst>
            <pc:docMk/>
            <pc:sldMk cId="1888863910" sldId="654"/>
            <ac:spMk id="169" creationId="{7C59C074-CA9C-456C-8C9B-0627F608479F}"/>
          </ac:spMkLst>
        </pc:spChg>
        <pc:spChg chg="mod">
          <ac:chgData name="MANUEL ALBERTO GUEVARA  NAJARRO" userId="dc0839a7-ef25-445d-88fe-29223dfab4a5" providerId="ADAL" clId="{AAA2C151-2292-4488-865B-5027AEB9D1EE}" dt="2021-07-07T22:20:48.298" v="566" actId="165"/>
          <ac:spMkLst>
            <pc:docMk/>
            <pc:sldMk cId="1888863910" sldId="654"/>
            <ac:spMk id="170" creationId="{913A5415-A86D-432A-812C-D57C1B7F3C3E}"/>
          </ac:spMkLst>
        </pc:spChg>
        <pc:spChg chg="mod">
          <ac:chgData name="MANUEL ALBERTO GUEVARA  NAJARRO" userId="dc0839a7-ef25-445d-88fe-29223dfab4a5" providerId="ADAL" clId="{AAA2C151-2292-4488-865B-5027AEB9D1EE}" dt="2021-07-07T22:20:48.298" v="566" actId="165"/>
          <ac:spMkLst>
            <pc:docMk/>
            <pc:sldMk cId="1888863910" sldId="654"/>
            <ac:spMk id="171" creationId="{7183D0E4-6536-45FF-B24C-72F7AAF0E459}"/>
          </ac:spMkLst>
        </pc:spChg>
        <pc:spChg chg="mod">
          <ac:chgData name="MANUEL ALBERTO GUEVARA  NAJARRO" userId="dc0839a7-ef25-445d-88fe-29223dfab4a5" providerId="ADAL" clId="{AAA2C151-2292-4488-865B-5027AEB9D1EE}" dt="2021-07-07T22:20:48.298" v="566" actId="165"/>
          <ac:spMkLst>
            <pc:docMk/>
            <pc:sldMk cId="1888863910" sldId="654"/>
            <ac:spMk id="172" creationId="{8129A251-3955-40AF-B113-65E6C20EA2E4}"/>
          </ac:spMkLst>
        </pc:spChg>
        <pc:spChg chg="mod">
          <ac:chgData name="MANUEL ALBERTO GUEVARA  NAJARRO" userId="dc0839a7-ef25-445d-88fe-29223dfab4a5" providerId="ADAL" clId="{AAA2C151-2292-4488-865B-5027AEB9D1EE}" dt="2021-07-07T22:20:48.298" v="566" actId="165"/>
          <ac:spMkLst>
            <pc:docMk/>
            <pc:sldMk cId="1888863910" sldId="654"/>
            <ac:spMk id="173" creationId="{6B60CC2E-D3B3-4404-9751-6374AAABF261}"/>
          </ac:spMkLst>
        </pc:spChg>
        <pc:spChg chg="mod">
          <ac:chgData name="MANUEL ALBERTO GUEVARA  NAJARRO" userId="dc0839a7-ef25-445d-88fe-29223dfab4a5" providerId="ADAL" clId="{AAA2C151-2292-4488-865B-5027AEB9D1EE}" dt="2021-07-07T22:20:48.298" v="566" actId="165"/>
          <ac:spMkLst>
            <pc:docMk/>
            <pc:sldMk cId="1888863910" sldId="654"/>
            <ac:spMk id="174" creationId="{A1E85D50-E8F8-4453-A1AC-4FB542C7F3EA}"/>
          </ac:spMkLst>
        </pc:spChg>
        <pc:spChg chg="mod">
          <ac:chgData name="MANUEL ALBERTO GUEVARA  NAJARRO" userId="dc0839a7-ef25-445d-88fe-29223dfab4a5" providerId="ADAL" clId="{AAA2C151-2292-4488-865B-5027AEB9D1EE}" dt="2021-07-07T22:20:48.298" v="566" actId="165"/>
          <ac:spMkLst>
            <pc:docMk/>
            <pc:sldMk cId="1888863910" sldId="654"/>
            <ac:spMk id="175" creationId="{7B7440E3-53B8-4D50-82CB-C65F0574AE6E}"/>
          </ac:spMkLst>
        </pc:spChg>
        <pc:spChg chg="mod">
          <ac:chgData name="MANUEL ALBERTO GUEVARA  NAJARRO" userId="dc0839a7-ef25-445d-88fe-29223dfab4a5" providerId="ADAL" clId="{AAA2C151-2292-4488-865B-5027AEB9D1EE}" dt="2021-07-07T22:20:48.298" v="566" actId="165"/>
          <ac:spMkLst>
            <pc:docMk/>
            <pc:sldMk cId="1888863910" sldId="654"/>
            <ac:spMk id="176" creationId="{9329F24B-369A-4A29-A24A-04657C5F1F39}"/>
          </ac:spMkLst>
        </pc:spChg>
        <pc:spChg chg="mod">
          <ac:chgData name="MANUEL ALBERTO GUEVARA  NAJARRO" userId="dc0839a7-ef25-445d-88fe-29223dfab4a5" providerId="ADAL" clId="{AAA2C151-2292-4488-865B-5027AEB9D1EE}" dt="2021-07-07T22:20:48.298" v="566" actId="165"/>
          <ac:spMkLst>
            <pc:docMk/>
            <pc:sldMk cId="1888863910" sldId="654"/>
            <ac:spMk id="177" creationId="{D2E8C894-B3EA-416A-9054-44385F632DB2}"/>
          </ac:spMkLst>
        </pc:spChg>
        <pc:spChg chg="mod">
          <ac:chgData name="MANUEL ALBERTO GUEVARA  NAJARRO" userId="dc0839a7-ef25-445d-88fe-29223dfab4a5" providerId="ADAL" clId="{AAA2C151-2292-4488-865B-5027AEB9D1EE}" dt="2021-07-07T22:20:48.298" v="566" actId="165"/>
          <ac:spMkLst>
            <pc:docMk/>
            <pc:sldMk cId="1888863910" sldId="654"/>
            <ac:spMk id="178" creationId="{4B857AE3-A934-4C94-ADCD-37F8F8BB4EB7}"/>
          </ac:spMkLst>
        </pc:spChg>
        <pc:spChg chg="mod">
          <ac:chgData name="MANUEL ALBERTO GUEVARA  NAJARRO" userId="dc0839a7-ef25-445d-88fe-29223dfab4a5" providerId="ADAL" clId="{AAA2C151-2292-4488-865B-5027AEB9D1EE}" dt="2021-07-07T22:20:48.298" v="566" actId="165"/>
          <ac:spMkLst>
            <pc:docMk/>
            <pc:sldMk cId="1888863910" sldId="654"/>
            <ac:spMk id="179" creationId="{654138F9-C9D6-41F1-953E-6854895CD151}"/>
          </ac:spMkLst>
        </pc:spChg>
        <pc:spChg chg="mod">
          <ac:chgData name="MANUEL ALBERTO GUEVARA  NAJARRO" userId="dc0839a7-ef25-445d-88fe-29223dfab4a5" providerId="ADAL" clId="{AAA2C151-2292-4488-865B-5027AEB9D1EE}" dt="2021-07-07T22:20:48.298" v="566" actId="165"/>
          <ac:spMkLst>
            <pc:docMk/>
            <pc:sldMk cId="1888863910" sldId="654"/>
            <ac:spMk id="180" creationId="{411F8732-E2FE-46F0-877A-F08955966C39}"/>
          </ac:spMkLst>
        </pc:spChg>
        <pc:spChg chg="mod">
          <ac:chgData name="MANUEL ALBERTO GUEVARA  NAJARRO" userId="dc0839a7-ef25-445d-88fe-29223dfab4a5" providerId="ADAL" clId="{AAA2C151-2292-4488-865B-5027AEB9D1EE}" dt="2021-07-07T22:20:48.298" v="566" actId="165"/>
          <ac:spMkLst>
            <pc:docMk/>
            <pc:sldMk cId="1888863910" sldId="654"/>
            <ac:spMk id="181" creationId="{D40D1345-1692-44E5-91A2-EF16AAA0F4F2}"/>
          </ac:spMkLst>
        </pc:spChg>
        <pc:spChg chg="mod">
          <ac:chgData name="MANUEL ALBERTO GUEVARA  NAJARRO" userId="dc0839a7-ef25-445d-88fe-29223dfab4a5" providerId="ADAL" clId="{AAA2C151-2292-4488-865B-5027AEB9D1EE}" dt="2021-07-07T22:20:48.298" v="566" actId="165"/>
          <ac:spMkLst>
            <pc:docMk/>
            <pc:sldMk cId="1888863910" sldId="654"/>
            <ac:spMk id="182" creationId="{F9667D35-AB26-4D0C-A8B5-AD71B894CA42}"/>
          </ac:spMkLst>
        </pc:spChg>
        <pc:spChg chg="mod">
          <ac:chgData name="MANUEL ALBERTO GUEVARA  NAJARRO" userId="dc0839a7-ef25-445d-88fe-29223dfab4a5" providerId="ADAL" clId="{AAA2C151-2292-4488-865B-5027AEB9D1EE}" dt="2021-07-07T22:20:48.298" v="566" actId="165"/>
          <ac:spMkLst>
            <pc:docMk/>
            <pc:sldMk cId="1888863910" sldId="654"/>
            <ac:spMk id="183" creationId="{71C59809-F527-4DEB-A88F-996CF09DA96A}"/>
          </ac:spMkLst>
        </pc:spChg>
        <pc:spChg chg="mod">
          <ac:chgData name="MANUEL ALBERTO GUEVARA  NAJARRO" userId="dc0839a7-ef25-445d-88fe-29223dfab4a5" providerId="ADAL" clId="{AAA2C151-2292-4488-865B-5027AEB9D1EE}" dt="2021-07-07T22:20:48.298" v="566" actId="165"/>
          <ac:spMkLst>
            <pc:docMk/>
            <pc:sldMk cId="1888863910" sldId="654"/>
            <ac:spMk id="184" creationId="{E3AF0281-37D4-456A-8B05-26299B680A1F}"/>
          </ac:spMkLst>
        </pc:spChg>
        <pc:spChg chg="mod">
          <ac:chgData name="MANUEL ALBERTO GUEVARA  NAJARRO" userId="dc0839a7-ef25-445d-88fe-29223dfab4a5" providerId="ADAL" clId="{AAA2C151-2292-4488-865B-5027AEB9D1EE}" dt="2021-07-07T22:20:48.298" v="566" actId="165"/>
          <ac:spMkLst>
            <pc:docMk/>
            <pc:sldMk cId="1888863910" sldId="654"/>
            <ac:spMk id="185" creationId="{8A8EC29E-85D0-43F4-9DCA-3C65CD8560CF}"/>
          </ac:spMkLst>
        </pc:spChg>
        <pc:spChg chg="mod">
          <ac:chgData name="MANUEL ALBERTO GUEVARA  NAJARRO" userId="dc0839a7-ef25-445d-88fe-29223dfab4a5" providerId="ADAL" clId="{AAA2C151-2292-4488-865B-5027AEB9D1EE}" dt="2021-07-07T22:20:48.298" v="566" actId="165"/>
          <ac:spMkLst>
            <pc:docMk/>
            <pc:sldMk cId="1888863910" sldId="654"/>
            <ac:spMk id="186" creationId="{B1C624DF-396A-4E05-B0DE-09642E642399}"/>
          </ac:spMkLst>
        </pc:spChg>
        <pc:spChg chg="mod">
          <ac:chgData name="MANUEL ALBERTO GUEVARA  NAJARRO" userId="dc0839a7-ef25-445d-88fe-29223dfab4a5" providerId="ADAL" clId="{AAA2C151-2292-4488-865B-5027AEB9D1EE}" dt="2021-07-07T22:20:48.298" v="566" actId="165"/>
          <ac:spMkLst>
            <pc:docMk/>
            <pc:sldMk cId="1888863910" sldId="654"/>
            <ac:spMk id="187" creationId="{C99ED2D1-DB0B-4678-8B92-C46A5A15EAA5}"/>
          </ac:spMkLst>
        </pc:spChg>
        <pc:spChg chg="mod">
          <ac:chgData name="MANUEL ALBERTO GUEVARA  NAJARRO" userId="dc0839a7-ef25-445d-88fe-29223dfab4a5" providerId="ADAL" clId="{AAA2C151-2292-4488-865B-5027AEB9D1EE}" dt="2021-07-07T22:20:48.298" v="566" actId="165"/>
          <ac:spMkLst>
            <pc:docMk/>
            <pc:sldMk cId="1888863910" sldId="654"/>
            <ac:spMk id="188" creationId="{D02A0712-E8AE-4955-BBE0-B8D551E3069E}"/>
          </ac:spMkLst>
        </pc:spChg>
        <pc:spChg chg="mod">
          <ac:chgData name="MANUEL ALBERTO GUEVARA  NAJARRO" userId="dc0839a7-ef25-445d-88fe-29223dfab4a5" providerId="ADAL" clId="{AAA2C151-2292-4488-865B-5027AEB9D1EE}" dt="2021-07-07T22:20:48.298" v="566" actId="165"/>
          <ac:spMkLst>
            <pc:docMk/>
            <pc:sldMk cId="1888863910" sldId="654"/>
            <ac:spMk id="189" creationId="{83978A9A-EB10-420A-8974-19C39791778B}"/>
          </ac:spMkLst>
        </pc:spChg>
        <pc:spChg chg="mod">
          <ac:chgData name="MANUEL ALBERTO GUEVARA  NAJARRO" userId="dc0839a7-ef25-445d-88fe-29223dfab4a5" providerId="ADAL" clId="{AAA2C151-2292-4488-865B-5027AEB9D1EE}" dt="2021-07-07T22:20:48.298" v="566" actId="165"/>
          <ac:spMkLst>
            <pc:docMk/>
            <pc:sldMk cId="1888863910" sldId="654"/>
            <ac:spMk id="190" creationId="{4DE31341-6A4B-4E45-B03D-A5C235C413B3}"/>
          </ac:spMkLst>
        </pc:spChg>
        <pc:spChg chg="mod">
          <ac:chgData name="MANUEL ALBERTO GUEVARA  NAJARRO" userId="dc0839a7-ef25-445d-88fe-29223dfab4a5" providerId="ADAL" clId="{AAA2C151-2292-4488-865B-5027AEB9D1EE}" dt="2021-07-07T22:20:48.298" v="566" actId="165"/>
          <ac:spMkLst>
            <pc:docMk/>
            <pc:sldMk cId="1888863910" sldId="654"/>
            <ac:spMk id="191" creationId="{E5B23D03-E181-4DEA-B9ED-EFC3F4CF1A47}"/>
          </ac:spMkLst>
        </pc:spChg>
        <pc:spChg chg="mod">
          <ac:chgData name="MANUEL ALBERTO GUEVARA  NAJARRO" userId="dc0839a7-ef25-445d-88fe-29223dfab4a5" providerId="ADAL" clId="{AAA2C151-2292-4488-865B-5027AEB9D1EE}" dt="2021-07-07T22:20:48.298" v="566" actId="165"/>
          <ac:spMkLst>
            <pc:docMk/>
            <pc:sldMk cId="1888863910" sldId="654"/>
            <ac:spMk id="192" creationId="{C8E02661-782A-486A-80F0-2407A2ABAD75}"/>
          </ac:spMkLst>
        </pc:spChg>
        <pc:spChg chg="mod">
          <ac:chgData name="MANUEL ALBERTO GUEVARA  NAJARRO" userId="dc0839a7-ef25-445d-88fe-29223dfab4a5" providerId="ADAL" clId="{AAA2C151-2292-4488-865B-5027AEB9D1EE}" dt="2021-07-07T22:20:48.298" v="566" actId="165"/>
          <ac:spMkLst>
            <pc:docMk/>
            <pc:sldMk cId="1888863910" sldId="654"/>
            <ac:spMk id="193" creationId="{C72EB78E-4E15-49A7-8208-D99E2172398C}"/>
          </ac:spMkLst>
        </pc:spChg>
        <pc:spChg chg="mod">
          <ac:chgData name="MANUEL ALBERTO GUEVARA  NAJARRO" userId="dc0839a7-ef25-445d-88fe-29223dfab4a5" providerId="ADAL" clId="{AAA2C151-2292-4488-865B-5027AEB9D1EE}" dt="2021-07-07T22:20:48.298" v="566" actId="165"/>
          <ac:spMkLst>
            <pc:docMk/>
            <pc:sldMk cId="1888863910" sldId="654"/>
            <ac:spMk id="194" creationId="{09BA4661-AA72-43BE-9241-AC7054BBFA3E}"/>
          </ac:spMkLst>
        </pc:spChg>
        <pc:spChg chg="mod">
          <ac:chgData name="MANUEL ALBERTO GUEVARA  NAJARRO" userId="dc0839a7-ef25-445d-88fe-29223dfab4a5" providerId="ADAL" clId="{AAA2C151-2292-4488-865B-5027AEB9D1EE}" dt="2021-07-07T22:20:48.298" v="566" actId="165"/>
          <ac:spMkLst>
            <pc:docMk/>
            <pc:sldMk cId="1888863910" sldId="654"/>
            <ac:spMk id="195" creationId="{8C3C6293-8148-453F-8B13-DB83A7A87603}"/>
          </ac:spMkLst>
        </pc:spChg>
        <pc:spChg chg="mod">
          <ac:chgData name="MANUEL ALBERTO GUEVARA  NAJARRO" userId="dc0839a7-ef25-445d-88fe-29223dfab4a5" providerId="ADAL" clId="{AAA2C151-2292-4488-865B-5027AEB9D1EE}" dt="2021-07-07T22:20:48.298" v="566" actId="165"/>
          <ac:spMkLst>
            <pc:docMk/>
            <pc:sldMk cId="1888863910" sldId="654"/>
            <ac:spMk id="196" creationId="{0BEF2D2F-E73C-4ED3-9D4F-6541D6D00D94}"/>
          </ac:spMkLst>
        </pc:spChg>
        <pc:spChg chg="mod">
          <ac:chgData name="MANUEL ALBERTO GUEVARA  NAJARRO" userId="dc0839a7-ef25-445d-88fe-29223dfab4a5" providerId="ADAL" clId="{AAA2C151-2292-4488-865B-5027AEB9D1EE}" dt="2021-07-07T22:20:48.298" v="566" actId="165"/>
          <ac:spMkLst>
            <pc:docMk/>
            <pc:sldMk cId="1888863910" sldId="654"/>
            <ac:spMk id="197" creationId="{90A21966-414C-4A65-91D1-7E353F0FBE91}"/>
          </ac:spMkLst>
        </pc:spChg>
        <pc:spChg chg="mod">
          <ac:chgData name="MANUEL ALBERTO GUEVARA  NAJARRO" userId="dc0839a7-ef25-445d-88fe-29223dfab4a5" providerId="ADAL" clId="{AAA2C151-2292-4488-865B-5027AEB9D1EE}" dt="2021-07-07T22:20:48.298" v="566" actId="165"/>
          <ac:spMkLst>
            <pc:docMk/>
            <pc:sldMk cId="1888863910" sldId="654"/>
            <ac:spMk id="198" creationId="{F26C4E32-7701-45C1-9323-BCA6C7657E21}"/>
          </ac:spMkLst>
        </pc:spChg>
        <pc:spChg chg="mod">
          <ac:chgData name="MANUEL ALBERTO GUEVARA  NAJARRO" userId="dc0839a7-ef25-445d-88fe-29223dfab4a5" providerId="ADAL" clId="{AAA2C151-2292-4488-865B-5027AEB9D1EE}" dt="2021-07-07T22:20:48.298" v="566" actId="165"/>
          <ac:spMkLst>
            <pc:docMk/>
            <pc:sldMk cId="1888863910" sldId="654"/>
            <ac:spMk id="199" creationId="{76058C2C-8D53-4F47-B0FD-DB26327AD434}"/>
          </ac:spMkLst>
        </pc:spChg>
        <pc:spChg chg="mod">
          <ac:chgData name="MANUEL ALBERTO GUEVARA  NAJARRO" userId="dc0839a7-ef25-445d-88fe-29223dfab4a5" providerId="ADAL" clId="{AAA2C151-2292-4488-865B-5027AEB9D1EE}" dt="2021-07-07T22:20:48.298" v="566" actId="165"/>
          <ac:spMkLst>
            <pc:docMk/>
            <pc:sldMk cId="1888863910" sldId="654"/>
            <ac:spMk id="200" creationId="{54D834C8-E982-427F-A696-A0320D0F9535}"/>
          </ac:spMkLst>
        </pc:spChg>
        <pc:spChg chg="mod">
          <ac:chgData name="MANUEL ALBERTO GUEVARA  NAJARRO" userId="dc0839a7-ef25-445d-88fe-29223dfab4a5" providerId="ADAL" clId="{AAA2C151-2292-4488-865B-5027AEB9D1EE}" dt="2021-07-07T22:20:48.298" v="566" actId="165"/>
          <ac:spMkLst>
            <pc:docMk/>
            <pc:sldMk cId="1888863910" sldId="654"/>
            <ac:spMk id="201" creationId="{AB8E9C61-583F-484E-BE3A-26F75B64EA1A}"/>
          </ac:spMkLst>
        </pc:spChg>
        <pc:spChg chg="mod">
          <ac:chgData name="MANUEL ALBERTO GUEVARA  NAJARRO" userId="dc0839a7-ef25-445d-88fe-29223dfab4a5" providerId="ADAL" clId="{AAA2C151-2292-4488-865B-5027AEB9D1EE}" dt="2021-07-07T22:20:48.298" v="566" actId="165"/>
          <ac:spMkLst>
            <pc:docMk/>
            <pc:sldMk cId="1888863910" sldId="654"/>
            <ac:spMk id="202" creationId="{340E0B96-C70F-47B6-88D5-7363D2AF6565}"/>
          </ac:spMkLst>
        </pc:spChg>
        <pc:spChg chg="mod">
          <ac:chgData name="MANUEL ALBERTO GUEVARA  NAJARRO" userId="dc0839a7-ef25-445d-88fe-29223dfab4a5" providerId="ADAL" clId="{AAA2C151-2292-4488-865B-5027AEB9D1EE}" dt="2021-07-07T22:20:48.298" v="566" actId="165"/>
          <ac:spMkLst>
            <pc:docMk/>
            <pc:sldMk cId="1888863910" sldId="654"/>
            <ac:spMk id="203" creationId="{DDBAD5AE-EB58-487E-A026-2FDFB12B2B86}"/>
          </ac:spMkLst>
        </pc:spChg>
        <pc:spChg chg="mod">
          <ac:chgData name="MANUEL ALBERTO GUEVARA  NAJARRO" userId="dc0839a7-ef25-445d-88fe-29223dfab4a5" providerId="ADAL" clId="{AAA2C151-2292-4488-865B-5027AEB9D1EE}" dt="2021-07-07T22:20:48.298" v="566" actId="165"/>
          <ac:spMkLst>
            <pc:docMk/>
            <pc:sldMk cId="1888863910" sldId="654"/>
            <ac:spMk id="204" creationId="{9B548E52-EB42-4D2A-B70F-D2998743F14B}"/>
          </ac:spMkLst>
        </pc:spChg>
        <pc:spChg chg="mod">
          <ac:chgData name="MANUEL ALBERTO GUEVARA  NAJARRO" userId="dc0839a7-ef25-445d-88fe-29223dfab4a5" providerId="ADAL" clId="{AAA2C151-2292-4488-865B-5027AEB9D1EE}" dt="2021-07-07T22:20:48.298" v="566" actId="165"/>
          <ac:spMkLst>
            <pc:docMk/>
            <pc:sldMk cId="1888863910" sldId="654"/>
            <ac:spMk id="205" creationId="{8DB384A7-033E-4E5F-838B-42CA0E2DC7A7}"/>
          </ac:spMkLst>
        </pc:spChg>
        <pc:spChg chg="mod">
          <ac:chgData name="MANUEL ALBERTO GUEVARA  NAJARRO" userId="dc0839a7-ef25-445d-88fe-29223dfab4a5" providerId="ADAL" clId="{AAA2C151-2292-4488-865B-5027AEB9D1EE}" dt="2021-07-07T22:20:48.298" v="566" actId="165"/>
          <ac:spMkLst>
            <pc:docMk/>
            <pc:sldMk cId="1888863910" sldId="654"/>
            <ac:spMk id="206" creationId="{9DC2B407-6126-446E-93D6-BEB2AC7B2238}"/>
          </ac:spMkLst>
        </pc:spChg>
        <pc:spChg chg="mod">
          <ac:chgData name="MANUEL ALBERTO GUEVARA  NAJARRO" userId="dc0839a7-ef25-445d-88fe-29223dfab4a5" providerId="ADAL" clId="{AAA2C151-2292-4488-865B-5027AEB9D1EE}" dt="2021-07-07T22:20:48.298" v="566" actId="165"/>
          <ac:spMkLst>
            <pc:docMk/>
            <pc:sldMk cId="1888863910" sldId="654"/>
            <ac:spMk id="207" creationId="{05E5941B-92BE-4961-BA04-798AD2010A24}"/>
          </ac:spMkLst>
        </pc:spChg>
        <pc:spChg chg="mod">
          <ac:chgData name="MANUEL ALBERTO GUEVARA  NAJARRO" userId="dc0839a7-ef25-445d-88fe-29223dfab4a5" providerId="ADAL" clId="{AAA2C151-2292-4488-865B-5027AEB9D1EE}" dt="2021-07-07T22:20:48.298" v="566" actId="165"/>
          <ac:spMkLst>
            <pc:docMk/>
            <pc:sldMk cId="1888863910" sldId="654"/>
            <ac:spMk id="208" creationId="{2FEA86F6-A042-475C-BDE5-31548B14163E}"/>
          </ac:spMkLst>
        </pc:spChg>
        <pc:spChg chg="mod">
          <ac:chgData name="MANUEL ALBERTO GUEVARA  NAJARRO" userId="dc0839a7-ef25-445d-88fe-29223dfab4a5" providerId="ADAL" clId="{AAA2C151-2292-4488-865B-5027AEB9D1EE}" dt="2021-07-07T22:20:48.298" v="566" actId="165"/>
          <ac:spMkLst>
            <pc:docMk/>
            <pc:sldMk cId="1888863910" sldId="654"/>
            <ac:spMk id="209" creationId="{7B473683-BA9C-403F-B19D-9C10924097FC}"/>
          </ac:spMkLst>
        </pc:spChg>
        <pc:spChg chg="mod">
          <ac:chgData name="MANUEL ALBERTO GUEVARA  NAJARRO" userId="dc0839a7-ef25-445d-88fe-29223dfab4a5" providerId="ADAL" clId="{AAA2C151-2292-4488-865B-5027AEB9D1EE}" dt="2021-07-07T22:20:48.298" v="566" actId="165"/>
          <ac:spMkLst>
            <pc:docMk/>
            <pc:sldMk cId="1888863910" sldId="654"/>
            <ac:spMk id="210" creationId="{AF0F1323-84D2-4EC4-B7D7-7FA050ACE3B9}"/>
          </ac:spMkLst>
        </pc:spChg>
        <pc:spChg chg="mod">
          <ac:chgData name="MANUEL ALBERTO GUEVARA  NAJARRO" userId="dc0839a7-ef25-445d-88fe-29223dfab4a5" providerId="ADAL" clId="{AAA2C151-2292-4488-865B-5027AEB9D1EE}" dt="2021-07-07T22:20:48.298" v="566" actId="165"/>
          <ac:spMkLst>
            <pc:docMk/>
            <pc:sldMk cId="1888863910" sldId="654"/>
            <ac:spMk id="211" creationId="{377B3DDB-F272-4AAD-A4AC-F08CF972DB94}"/>
          </ac:spMkLst>
        </pc:spChg>
        <pc:spChg chg="mod">
          <ac:chgData name="MANUEL ALBERTO GUEVARA  NAJARRO" userId="dc0839a7-ef25-445d-88fe-29223dfab4a5" providerId="ADAL" clId="{AAA2C151-2292-4488-865B-5027AEB9D1EE}" dt="2021-07-07T22:20:48.298" v="566" actId="165"/>
          <ac:spMkLst>
            <pc:docMk/>
            <pc:sldMk cId="1888863910" sldId="654"/>
            <ac:spMk id="212" creationId="{5FC4173F-BFDF-41F2-BE75-903D133B2388}"/>
          </ac:spMkLst>
        </pc:spChg>
        <pc:spChg chg="mod">
          <ac:chgData name="MANUEL ALBERTO GUEVARA  NAJARRO" userId="dc0839a7-ef25-445d-88fe-29223dfab4a5" providerId="ADAL" clId="{AAA2C151-2292-4488-865B-5027AEB9D1EE}" dt="2021-07-07T22:20:48.298" v="566" actId="165"/>
          <ac:spMkLst>
            <pc:docMk/>
            <pc:sldMk cId="1888863910" sldId="654"/>
            <ac:spMk id="213" creationId="{4D1D0092-549F-41E9-8591-EB35C6FA5605}"/>
          </ac:spMkLst>
        </pc:spChg>
        <pc:spChg chg="mod">
          <ac:chgData name="MANUEL ALBERTO GUEVARA  NAJARRO" userId="dc0839a7-ef25-445d-88fe-29223dfab4a5" providerId="ADAL" clId="{AAA2C151-2292-4488-865B-5027AEB9D1EE}" dt="2021-07-07T22:20:48.298" v="566" actId="165"/>
          <ac:spMkLst>
            <pc:docMk/>
            <pc:sldMk cId="1888863910" sldId="654"/>
            <ac:spMk id="214" creationId="{7D3ACBF4-4183-4037-B92D-BEA7E44BDDE7}"/>
          </ac:spMkLst>
        </pc:spChg>
        <pc:spChg chg="mod">
          <ac:chgData name="MANUEL ALBERTO GUEVARA  NAJARRO" userId="dc0839a7-ef25-445d-88fe-29223dfab4a5" providerId="ADAL" clId="{AAA2C151-2292-4488-865B-5027AEB9D1EE}" dt="2021-07-07T22:20:48.298" v="566" actId="165"/>
          <ac:spMkLst>
            <pc:docMk/>
            <pc:sldMk cId="1888863910" sldId="654"/>
            <ac:spMk id="215" creationId="{F9E10F22-C9ED-459A-86A2-F62774AF1CD1}"/>
          </ac:spMkLst>
        </pc:spChg>
        <pc:spChg chg="mod">
          <ac:chgData name="MANUEL ALBERTO GUEVARA  NAJARRO" userId="dc0839a7-ef25-445d-88fe-29223dfab4a5" providerId="ADAL" clId="{AAA2C151-2292-4488-865B-5027AEB9D1EE}" dt="2021-07-07T22:20:48.298" v="566" actId="165"/>
          <ac:spMkLst>
            <pc:docMk/>
            <pc:sldMk cId="1888863910" sldId="654"/>
            <ac:spMk id="216" creationId="{4135DB53-2F14-411A-9890-5AE16B4393F7}"/>
          </ac:spMkLst>
        </pc:spChg>
        <pc:spChg chg="mod">
          <ac:chgData name="MANUEL ALBERTO GUEVARA  NAJARRO" userId="dc0839a7-ef25-445d-88fe-29223dfab4a5" providerId="ADAL" clId="{AAA2C151-2292-4488-865B-5027AEB9D1EE}" dt="2021-07-07T22:20:48.298" v="566" actId="165"/>
          <ac:spMkLst>
            <pc:docMk/>
            <pc:sldMk cId="1888863910" sldId="654"/>
            <ac:spMk id="217" creationId="{3281B148-3E7C-4C8D-A777-D166C43DBB48}"/>
          </ac:spMkLst>
        </pc:spChg>
        <pc:spChg chg="mod">
          <ac:chgData name="MANUEL ALBERTO GUEVARA  NAJARRO" userId="dc0839a7-ef25-445d-88fe-29223dfab4a5" providerId="ADAL" clId="{AAA2C151-2292-4488-865B-5027AEB9D1EE}" dt="2021-07-07T22:20:48.298" v="566" actId="165"/>
          <ac:spMkLst>
            <pc:docMk/>
            <pc:sldMk cId="1888863910" sldId="654"/>
            <ac:spMk id="218" creationId="{14D3C502-B694-4D80-9559-2DDD9EF84520}"/>
          </ac:spMkLst>
        </pc:spChg>
        <pc:spChg chg="mod">
          <ac:chgData name="MANUEL ALBERTO GUEVARA  NAJARRO" userId="dc0839a7-ef25-445d-88fe-29223dfab4a5" providerId="ADAL" clId="{AAA2C151-2292-4488-865B-5027AEB9D1EE}" dt="2021-07-07T22:20:48.298" v="566" actId="165"/>
          <ac:spMkLst>
            <pc:docMk/>
            <pc:sldMk cId="1888863910" sldId="654"/>
            <ac:spMk id="219" creationId="{38F72ADF-75D0-4DC6-900B-B7D3C1D02D86}"/>
          </ac:spMkLst>
        </pc:spChg>
        <pc:spChg chg="mod">
          <ac:chgData name="MANUEL ALBERTO GUEVARA  NAJARRO" userId="dc0839a7-ef25-445d-88fe-29223dfab4a5" providerId="ADAL" clId="{AAA2C151-2292-4488-865B-5027AEB9D1EE}" dt="2021-07-07T22:20:48.298" v="566" actId="165"/>
          <ac:spMkLst>
            <pc:docMk/>
            <pc:sldMk cId="1888863910" sldId="654"/>
            <ac:spMk id="220" creationId="{6A09804B-0835-46AB-86E9-27BCBCD1FC49}"/>
          </ac:spMkLst>
        </pc:spChg>
        <pc:spChg chg="mod">
          <ac:chgData name="MANUEL ALBERTO GUEVARA  NAJARRO" userId="dc0839a7-ef25-445d-88fe-29223dfab4a5" providerId="ADAL" clId="{AAA2C151-2292-4488-865B-5027AEB9D1EE}" dt="2021-07-07T22:20:48.298" v="566" actId="165"/>
          <ac:spMkLst>
            <pc:docMk/>
            <pc:sldMk cId="1888863910" sldId="654"/>
            <ac:spMk id="221" creationId="{C72E7D0D-1149-452D-93C5-23E381FE9325}"/>
          </ac:spMkLst>
        </pc:spChg>
        <pc:spChg chg="mod">
          <ac:chgData name="MANUEL ALBERTO GUEVARA  NAJARRO" userId="dc0839a7-ef25-445d-88fe-29223dfab4a5" providerId="ADAL" clId="{AAA2C151-2292-4488-865B-5027AEB9D1EE}" dt="2021-07-07T22:20:48.298" v="566" actId="165"/>
          <ac:spMkLst>
            <pc:docMk/>
            <pc:sldMk cId="1888863910" sldId="654"/>
            <ac:spMk id="222" creationId="{1FEBE8DB-0A23-4982-9312-5B80050FAF08}"/>
          </ac:spMkLst>
        </pc:spChg>
        <pc:spChg chg="mod">
          <ac:chgData name="MANUEL ALBERTO GUEVARA  NAJARRO" userId="dc0839a7-ef25-445d-88fe-29223dfab4a5" providerId="ADAL" clId="{AAA2C151-2292-4488-865B-5027AEB9D1EE}" dt="2021-07-07T22:20:48.298" v="566" actId="165"/>
          <ac:spMkLst>
            <pc:docMk/>
            <pc:sldMk cId="1888863910" sldId="654"/>
            <ac:spMk id="223" creationId="{03515B2A-859A-4925-9CD4-9BCB0161A2CC}"/>
          </ac:spMkLst>
        </pc:spChg>
        <pc:spChg chg="mod">
          <ac:chgData name="MANUEL ALBERTO GUEVARA  NAJARRO" userId="dc0839a7-ef25-445d-88fe-29223dfab4a5" providerId="ADAL" clId="{AAA2C151-2292-4488-865B-5027AEB9D1EE}" dt="2021-07-07T22:20:48.298" v="566" actId="165"/>
          <ac:spMkLst>
            <pc:docMk/>
            <pc:sldMk cId="1888863910" sldId="654"/>
            <ac:spMk id="224" creationId="{5F719CCE-01D6-4A8E-9E7B-4AA03B2AB17B}"/>
          </ac:spMkLst>
        </pc:spChg>
        <pc:spChg chg="mod">
          <ac:chgData name="MANUEL ALBERTO GUEVARA  NAJARRO" userId="dc0839a7-ef25-445d-88fe-29223dfab4a5" providerId="ADAL" clId="{AAA2C151-2292-4488-865B-5027AEB9D1EE}" dt="2021-07-07T22:20:48.298" v="566" actId="165"/>
          <ac:spMkLst>
            <pc:docMk/>
            <pc:sldMk cId="1888863910" sldId="654"/>
            <ac:spMk id="225" creationId="{CB070634-B184-43F9-B777-6468B2E32051}"/>
          </ac:spMkLst>
        </pc:spChg>
        <pc:spChg chg="mod">
          <ac:chgData name="MANUEL ALBERTO GUEVARA  NAJARRO" userId="dc0839a7-ef25-445d-88fe-29223dfab4a5" providerId="ADAL" clId="{AAA2C151-2292-4488-865B-5027AEB9D1EE}" dt="2021-07-07T22:20:48.298" v="566" actId="165"/>
          <ac:spMkLst>
            <pc:docMk/>
            <pc:sldMk cId="1888863910" sldId="654"/>
            <ac:spMk id="226" creationId="{636FCE3B-5241-45D0-96F9-14181B7E5A8D}"/>
          </ac:spMkLst>
        </pc:spChg>
        <pc:spChg chg="mod">
          <ac:chgData name="MANUEL ALBERTO GUEVARA  NAJARRO" userId="dc0839a7-ef25-445d-88fe-29223dfab4a5" providerId="ADAL" clId="{AAA2C151-2292-4488-865B-5027AEB9D1EE}" dt="2021-07-07T22:20:48.298" v="566" actId="165"/>
          <ac:spMkLst>
            <pc:docMk/>
            <pc:sldMk cId="1888863910" sldId="654"/>
            <ac:spMk id="227" creationId="{5C353B55-4EC9-4515-8F3D-463344D516A9}"/>
          </ac:spMkLst>
        </pc:spChg>
        <pc:spChg chg="mod">
          <ac:chgData name="MANUEL ALBERTO GUEVARA  NAJARRO" userId="dc0839a7-ef25-445d-88fe-29223dfab4a5" providerId="ADAL" clId="{AAA2C151-2292-4488-865B-5027AEB9D1EE}" dt="2021-07-07T22:20:48.298" v="566" actId="165"/>
          <ac:spMkLst>
            <pc:docMk/>
            <pc:sldMk cId="1888863910" sldId="654"/>
            <ac:spMk id="228" creationId="{F6F25789-94E1-4E8D-83DF-8E9F5C6E9886}"/>
          </ac:spMkLst>
        </pc:spChg>
        <pc:spChg chg="mod">
          <ac:chgData name="MANUEL ALBERTO GUEVARA  NAJARRO" userId="dc0839a7-ef25-445d-88fe-29223dfab4a5" providerId="ADAL" clId="{AAA2C151-2292-4488-865B-5027AEB9D1EE}" dt="2021-07-07T22:20:48.298" v="566" actId="165"/>
          <ac:spMkLst>
            <pc:docMk/>
            <pc:sldMk cId="1888863910" sldId="654"/>
            <ac:spMk id="229" creationId="{08443F33-65CC-41F3-87EB-CF758E214F97}"/>
          </ac:spMkLst>
        </pc:spChg>
        <pc:spChg chg="mod">
          <ac:chgData name="MANUEL ALBERTO GUEVARA  NAJARRO" userId="dc0839a7-ef25-445d-88fe-29223dfab4a5" providerId="ADAL" clId="{AAA2C151-2292-4488-865B-5027AEB9D1EE}" dt="2021-07-07T22:20:48.298" v="566" actId="165"/>
          <ac:spMkLst>
            <pc:docMk/>
            <pc:sldMk cId="1888863910" sldId="654"/>
            <ac:spMk id="230" creationId="{50CB385A-AE85-4E21-89DA-84463C93D565}"/>
          </ac:spMkLst>
        </pc:spChg>
        <pc:spChg chg="mod">
          <ac:chgData name="MANUEL ALBERTO GUEVARA  NAJARRO" userId="dc0839a7-ef25-445d-88fe-29223dfab4a5" providerId="ADAL" clId="{AAA2C151-2292-4488-865B-5027AEB9D1EE}" dt="2021-07-07T22:20:48.298" v="566" actId="165"/>
          <ac:spMkLst>
            <pc:docMk/>
            <pc:sldMk cId="1888863910" sldId="654"/>
            <ac:spMk id="231" creationId="{74A3E3A5-813A-4CFD-A1FC-CE1F09DED2A5}"/>
          </ac:spMkLst>
        </pc:spChg>
        <pc:spChg chg="mod">
          <ac:chgData name="MANUEL ALBERTO GUEVARA  NAJARRO" userId="dc0839a7-ef25-445d-88fe-29223dfab4a5" providerId="ADAL" clId="{AAA2C151-2292-4488-865B-5027AEB9D1EE}" dt="2021-07-07T22:20:48.298" v="566" actId="165"/>
          <ac:spMkLst>
            <pc:docMk/>
            <pc:sldMk cId="1888863910" sldId="654"/>
            <ac:spMk id="232" creationId="{12F07A77-A822-45E1-8D5F-2B09FB817B69}"/>
          </ac:spMkLst>
        </pc:spChg>
        <pc:spChg chg="mod">
          <ac:chgData name="MANUEL ALBERTO GUEVARA  NAJARRO" userId="dc0839a7-ef25-445d-88fe-29223dfab4a5" providerId="ADAL" clId="{AAA2C151-2292-4488-865B-5027AEB9D1EE}" dt="2021-07-07T22:20:48.298" v="566" actId="165"/>
          <ac:spMkLst>
            <pc:docMk/>
            <pc:sldMk cId="1888863910" sldId="654"/>
            <ac:spMk id="233" creationId="{FC01AEB0-EE77-440D-B44C-58839CBCA93F}"/>
          </ac:spMkLst>
        </pc:spChg>
        <pc:spChg chg="mod">
          <ac:chgData name="MANUEL ALBERTO GUEVARA  NAJARRO" userId="dc0839a7-ef25-445d-88fe-29223dfab4a5" providerId="ADAL" clId="{AAA2C151-2292-4488-865B-5027AEB9D1EE}" dt="2021-07-07T22:20:48.298" v="566" actId="165"/>
          <ac:spMkLst>
            <pc:docMk/>
            <pc:sldMk cId="1888863910" sldId="654"/>
            <ac:spMk id="234" creationId="{61DFE5FE-84EF-4D54-A7C9-266818859FA5}"/>
          </ac:spMkLst>
        </pc:spChg>
        <pc:spChg chg="mod">
          <ac:chgData name="MANUEL ALBERTO GUEVARA  NAJARRO" userId="dc0839a7-ef25-445d-88fe-29223dfab4a5" providerId="ADAL" clId="{AAA2C151-2292-4488-865B-5027AEB9D1EE}" dt="2021-07-07T22:20:48.298" v="566" actId="165"/>
          <ac:spMkLst>
            <pc:docMk/>
            <pc:sldMk cId="1888863910" sldId="654"/>
            <ac:spMk id="235" creationId="{FFB79F6B-6CCD-42B9-B266-40BABAAC23D6}"/>
          </ac:spMkLst>
        </pc:spChg>
        <pc:spChg chg="mod">
          <ac:chgData name="MANUEL ALBERTO GUEVARA  NAJARRO" userId="dc0839a7-ef25-445d-88fe-29223dfab4a5" providerId="ADAL" clId="{AAA2C151-2292-4488-865B-5027AEB9D1EE}" dt="2021-07-07T22:20:48.298" v="566" actId="165"/>
          <ac:spMkLst>
            <pc:docMk/>
            <pc:sldMk cId="1888863910" sldId="654"/>
            <ac:spMk id="236" creationId="{318FDF90-E3A6-48F7-BC40-6B79501966C5}"/>
          </ac:spMkLst>
        </pc:spChg>
        <pc:spChg chg="mod">
          <ac:chgData name="MANUEL ALBERTO GUEVARA  NAJARRO" userId="dc0839a7-ef25-445d-88fe-29223dfab4a5" providerId="ADAL" clId="{AAA2C151-2292-4488-865B-5027AEB9D1EE}" dt="2021-07-07T22:20:48.298" v="566" actId="165"/>
          <ac:spMkLst>
            <pc:docMk/>
            <pc:sldMk cId="1888863910" sldId="654"/>
            <ac:spMk id="237" creationId="{3E2A3A61-5DC1-4D88-BBD7-CAD898557E7C}"/>
          </ac:spMkLst>
        </pc:spChg>
        <pc:spChg chg="mod">
          <ac:chgData name="MANUEL ALBERTO GUEVARA  NAJARRO" userId="dc0839a7-ef25-445d-88fe-29223dfab4a5" providerId="ADAL" clId="{AAA2C151-2292-4488-865B-5027AEB9D1EE}" dt="2021-07-07T22:20:48.298" v="566" actId="165"/>
          <ac:spMkLst>
            <pc:docMk/>
            <pc:sldMk cId="1888863910" sldId="654"/>
            <ac:spMk id="238" creationId="{1C41025C-BE6B-4A65-97DB-5AFF03DED008}"/>
          </ac:spMkLst>
        </pc:spChg>
        <pc:spChg chg="mod">
          <ac:chgData name="MANUEL ALBERTO GUEVARA  NAJARRO" userId="dc0839a7-ef25-445d-88fe-29223dfab4a5" providerId="ADAL" clId="{AAA2C151-2292-4488-865B-5027AEB9D1EE}" dt="2021-07-07T22:20:48.298" v="566" actId="165"/>
          <ac:spMkLst>
            <pc:docMk/>
            <pc:sldMk cId="1888863910" sldId="654"/>
            <ac:spMk id="239" creationId="{CA1FE62D-FF34-420C-8DC7-3B278B879DE9}"/>
          </ac:spMkLst>
        </pc:spChg>
        <pc:spChg chg="mod">
          <ac:chgData name="MANUEL ALBERTO GUEVARA  NAJARRO" userId="dc0839a7-ef25-445d-88fe-29223dfab4a5" providerId="ADAL" clId="{AAA2C151-2292-4488-865B-5027AEB9D1EE}" dt="2021-07-07T22:20:48.298" v="566" actId="165"/>
          <ac:spMkLst>
            <pc:docMk/>
            <pc:sldMk cId="1888863910" sldId="654"/>
            <ac:spMk id="240" creationId="{8E12AF46-3BFF-4949-ADDB-829FC95EB255}"/>
          </ac:spMkLst>
        </pc:spChg>
        <pc:spChg chg="mod">
          <ac:chgData name="MANUEL ALBERTO GUEVARA  NAJARRO" userId="dc0839a7-ef25-445d-88fe-29223dfab4a5" providerId="ADAL" clId="{AAA2C151-2292-4488-865B-5027AEB9D1EE}" dt="2021-07-07T22:20:48.298" v="566" actId="165"/>
          <ac:spMkLst>
            <pc:docMk/>
            <pc:sldMk cId="1888863910" sldId="654"/>
            <ac:spMk id="241" creationId="{1226C814-9F46-4E84-9CE5-F1BD4A55D3C2}"/>
          </ac:spMkLst>
        </pc:spChg>
        <pc:spChg chg="mod">
          <ac:chgData name="MANUEL ALBERTO GUEVARA  NAJARRO" userId="dc0839a7-ef25-445d-88fe-29223dfab4a5" providerId="ADAL" clId="{AAA2C151-2292-4488-865B-5027AEB9D1EE}" dt="2021-07-07T22:20:48.298" v="566" actId="165"/>
          <ac:spMkLst>
            <pc:docMk/>
            <pc:sldMk cId="1888863910" sldId="654"/>
            <ac:spMk id="242" creationId="{3FA97DEA-BFD2-4777-A30B-7B01C07E1659}"/>
          </ac:spMkLst>
        </pc:spChg>
        <pc:spChg chg="mod">
          <ac:chgData name="MANUEL ALBERTO GUEVARA  NAJARRO" userId="dc0839a7-ef25-445d-88fe-29223dfab4a5" providerId="ADAL" clId="{AAA2C151-2292-4488-865B-5027AEB9D1EE}" dt="2021-07-07T22:20:48.298" v="566" actId="165"/>
          <ac:spMkLst>
            <pc:docMk/>
            <pc:sldMk cId="1888863910" sldId="654"/>
            <ac:spMk id="243" creationId="{FC49DE58-64C4-4590-931F-465DE0B6AB18}"/>
          </ac:spMkLst>
        </pc:spChg>
        <pc:spChg chg="mod">
          <ac:chgData name="MANUEL ALBERTO GUEVARA  NAJARRO" userId="dc0839a7-ef25-445d-88fe-29223dfab4a5" providerId="ADAL" clId="{AAA2C151-2292-4488-865B-5027AEB9D1EE}" dt="2021-07-07T22:20:48.298" v="566" actId="165"/>
          <ac:spMkLst>
            <pc:docMk/>
            <pc:sldMk cId="1888863910" sldId="654"/>
            <ac:spMk id="244" creationId="{1480E8EA-952E-4BBC-9922-B62CD9F7522D}"/>
          </ac:spMkLst>
        </pc:spChg>
        <pc:spChg chg="mod">
          <ac:chgData name="MANUEL ALBERTO GUEVARA  NAJARRO" userId="dc0839a7-ef25-445d-88fe-29223dfab4a5" providerId="ADAL" clId="{AAA2C151-2292-4488-865B-5027AEB9D1EE}" dt="2021-07-07T22:20:48.298" v="566" actId="165"/>
          <ac:spMkLst>
            <pc:docMk/>
            <pc:sldMk cId="1888863910" sldId="654"/>
            <ac:spMk id="245" creationId="{41C1A70C-2F01-47BB-A00D-C7044E03ADF3}"/>
          </ac:spMkLst>
        </pc:spChg>
        <pc:spChg chg="mod">
          <ac:chgData name="MANUEL ALBERTO GUEVARA  NAJARRO" userId="dc0839a7-ef25-445d-88fe-29223dfab4a5" providerId="ADAL" clId="{AAA2C151-2292-4488-865B-5027AEB9D1EE}" dt="2021-07-07T22:20:48.298" v="566" actId="165"/>
          <ac:spMkLst>
            <pc:docMk/>
            <pc:sldMk cId="1888863910" sldId="654"/>
            <ac:spMk id="246" creationId="{39E9411E-145F-4E81-962D-B6B43BCE47A0}"/>
          </ac:spMkLst>
        </pc:spChg>
        <pc:spChg chg="mod">
          <ac:chgData name="MANUEL ALBERTO GUEVARA  NAJARRO" userId="dc0839a7-ef25-445d-88fe-29223dfab4a5" providerId="ADAL" clId="{AAA2C151-2292-4488-865B-5027AEB9D1EE}" dt="2021-07-07T22:20:48.298" v="566" actId="165"/>
          <ac:spMkLst>
            <pc:docMk/>
            <pc:sldMk cId="1888863910" sldId="654"/>
            <ac:spMk id="247" creationId="{8870E77C-B6F0-4E75-B92D-20FC090CB7E0}"/>
          </ac:spMkLst>
        </pc:spChg>
        <pc:spChg chg="mod">
          <ac:chgData name="MANUEL ALBERTO GUEVARA  NAJARRO" userId="dc0839a7-ef25-445d-88fe-29223dfab4a5" providerId="ADAL" clId="{AAA2C151-2292-4488-865B-5027AEB9D1EE}" dt="2021-07-07T22:20:48.298" v="566" actId="165"/>
          <ac:spMkLst>
            <pc:docMk/>
            <pc:sldMk cId="1888863910" sldId="654"/>
            <ac:spMk id="248" creationId="{2F10C7E4-73A2-4B16-A22B-9847F4088665}"/>
          </ac:spMkLst>
        </pc:spChg>
        <pc:spChg chg="mod">
          <ac:chgData name="MANUEL ALBERTO GUEVARA  NAJARRO" userId="dc0839a7-ef25-445d-88fe-29223dfab4a5" providerId="ADAL" clId="{AAA2C151-2292-4488-865B-5027AEB9D1EE}" dt="2021-07-07T22:20:48.298" v="566" actId="165"/>
          <ac:spMkLst>
            <pc:docMk/>
            <pc:sldMk cId="1888863910" sldId="654"/>
            <ac:spMk id="249" creationId="{BB7FDB4A-5ADC-4F41-ADB6-B02FB042E5F4}"/>
          </ac:spMkLst>
        </pc:spChg>
        <pc:spChg chg="mod">
          <ac:chgData name="MANUEL ALBERTO GUEVARA  NAJARRO" userId="dc0839a7-ef25-445d-88fe-29223dfab4a5" providerId="ADAL" clId="{AAA2C151-2292-4488-865B-5027AEB9D1EE}" dt="2021-07-07T22:20:48.298" v="566" actId="165"/>
          <ac:spMkLst>
            <pc:docMk/>
            <pc:sldMk cId="1888863910" sldId="654"/>
            <ac:spMk id="250" creationId="{D9A94A8C-051A-4B70-8008-3FB326058AC0}"/>
          </ac:spMkLst>
        </pc:spChg>
        <pc:spChg chg="mod">
          <ac:chgData name="MANUEL ALBERTO GUEVARA  NAJARRO" userId="dc0839a7-ef25-445d-88fe-29223dfab4a5" providerId="ADAL" clId="{AAA2C151-2292-4488-865B-5027AEB9D1EE}" dt="2021-07-07T22:20:48.298" v="566" actId="165"/>
          <ac:spMkLst>
            <pc:docMk/>
            <pc:sldMk cId="1888863910" sldId="654"/>
            <ac:spMk id="251" creationId="{45EA7388-362D-49D2-B247-AEA25C30B676}"/>
          </ac:spMkLst>
        </pc:spChg>
        <pc:spChg chg="mod">
          <ac:chgData name="MANUEL ALBERTO GUEVARA  NAJARRO" userId="dc0839a7-ef25-445d-88fe-29223dfab4a5" providerId="ADAL" clId="{AAA2C151-2292-4488-865B-5027AEB9D1EE}" dt="2021-07-07T22:20:48.298" v="566" actId="165"/>
          <ac:spMkLst>
            <pc:docMk/>
            <pc:sldMk cId="1888863910" sldId="654"/>
            <ac:spMk id="252" creationId="{C78547CD-ED64-4EF2-818A-B9BBC5D8A610}"/>
          </ac:spMkLst>
        </pc:spChg>
        <pc:spChg chg="mod">
          <ac:chgData name="MANUEL ALBERTO GUEVARA  NAJARRO" userId="dc0839a7-ef25-445d-88fe-29223dfab4a5" providerId="ADAL" clId="{AAA2C151-2292-4488-865B-5027AEB9D1EE}" dt="2021-07-07T22:20:48.298" v="566" actId="165"/>
          <ac:spMkLst>
            <pc:docMk/>
            <pc:sldMk cId="1888863910" sldId="654"/>
            <ac:spMk id="253" creationId="{1CB370B2-EF1A-467A-9497-BE18C66EED6F}"/>
          </ac:spMkLst>
        </pc:spChg>
        <pc:spChg chg="mod">
          <ac:chgData name="MANUEL ALBERTO GUEVARA  NAJARRO" userId="dc0839a7-ef25-445d-88fe-29223dfab4a5" providerId="ADAL" clId="{AAA2C151-2292-4488-865B-5027AEB9D1EE}" dt="2021-07-07T22:20:48.298" v="566" actId="165"/>
          <ac:spMkLst>
            <pc:docMk/>
            <pc:sldMk cId="1888863910" sldId="654"/>
            <ac:spMk id="254" creationId="{75CF083D-3110-47AA-AFD1-6FB579159D4D}"/>
          </ac:spMkLst>
        </pc:spChg>
        <pc:spChg chg="mod">
          <ac:chgData name="MANUEL ALBERTO GUEVARA  NAJARRO" userId="dc0839a7-ef25-445d-88fe-29223dfab4a5" providerId="ADAL" clId="{AAA2C151-2292-4488-865B-5027AEB9D1EE}" dt="2021-07-07T22:20:48.298" v="566" actId="165"/>
          <ac:spMkLst>
            <pc:docMk/>
            <pc:sldMk cId="1888863910" sldId="654"/>
            <ac:spMk id="255" creationId="{8EA22F46-5C13-41D5-810D-EA01C632D5D0}"/>
          </ac:spMkLst>
        </pc:spChg>
        <pc:spChg chg="mod">
          <ac:chgData name="MANUEL ALBERTO GUEVARA  NAJARRO" userId="dc0839a7-ef25-445d-88fe-29223dfab4a5" providerId="ADAL" clId="{AAA2C151-2292-4488-865B-5027AEB9D1EE}" dt="2021-07-07T22:20:48.298" v="566" actId="165"/>
          <ac:spMkLst>
            <pc:docMk/>
            <pc:sldMk cId="1888863910" sldId="654"/>
            <ac:spMk id="256" creationId="{20747964-3D2C-4DF5-AF54-6AAA8882E1F5}"/>
          </ac:spMkLst>
        </pc:spChg>
        <pc:spChg chg="mod">
          <ac:chgData name="MANUEL ALBERTO GUEVARA  NAJARRO" userId="dc0839a7-ef25-445d-88fe-29223dfab4a5" providerId="ADAL" clId="{AAA2C151-2292-4488-865B-5027AEB9D1EE}" dt="2021-07-07T22:20:48.298" v="566" actId="165"/>
          <ac:spMkLst>
            <pc:docMk/>
            <pc:sldMk cId="1888863910" sldId="654"/>
            <ac:spMk id="257" creationId="{A6290BF0-F4BD-4185-B531-9A435E900BAE}"/>
          </ac:spMkLst>
        </pc:spChg>
        <pc:spChg chg="mod">
          <ac:chgData name="MANUEL ALBERTO GUEVARA  NAJARRO" userId="dc0839a7-ef25-445d-88fe-29223dfab4a5" providerId="ADAL" clId="{AAA2C151-2292-4488-865B-5027AEB9D1EE}" dt="2021-07-07T22:20:48.298" v="566" actId="165"/>
          <ac:spMkLst>
            <pc:docMk/>
            <pc:sldMk cId="1888863910" sldId="654"/>
            <ac:spMk id="258" creationId="{A73DFB91-CDB8-4F04-B22A-887DFBCA4EDF}"/>
          </ac:spMkLst>
        </pc:spChg>
        <pc:spChg chg="mod">
          <ac:chgData name="MANUEL ALBERTO GUEVARA  NAJARRO" userId="dc0839a7-ef25-445d-88fe-29223dfab4a5" providerId="ADAL" clId="{AAA2C151-2292-4488-865B-5027AEB9D1EE}" dt="2021-07-07T22:20:48.298" v="566" actId="165"/>
          <ac:spMkLst>
            <pc:docMk/>
            <pc:sldMk cId="1888863910" sldId="654"/>
            <ac:spMk id="259" creationId="{CC8BA1B8-7EEC-46B5-96A8-BB7DC8AEFD3F}"/>
          </ac:spMkLst>
        </pc:spChg>
        <pc:spChg chg="mod">
          <ac:chgData name="MANUEL ALBERTO GUEVARA  NAJARRO" userId="dc0839a7-ef25-445d-88fe-29223dfab4a5" providerId="ADAL" clId="{AAA2C151-2292-4488-865B-5027AEB9D1EE}" dt="2021-07-07T22:20:48.298" v="566" actId="165"/>
          <ac:spMkLst>
            <pc:docMk/>
            <pc:sldMk cId="1888863910" sldId="654"/>
            <ac:spMk id="260" creationId="{FA9998C9-E561-472C-B64A-AE478EA5134D}"/>
          </ac:spMkLst>
        </pc:spChg>
        <pc:spChg chg="mod">
          <ac:chgData name="MANUEL ALBERTO GUEVARA  NAJARRO" userId="dc0839a7-ef25-445d-88fe-29223dfab4a5" providerId="ADAL" clId="{AAA2C151-2292-4488-865B-5027AEB9D1EE}" dt="2021-07-07T22:20:48.298" v="566" actId="165"/>
          <ac:spMkLst>
            <pc:docMk/>
            <pc:sldMk cId="1888863910" sldId="654"/>
            <ac:spMk id="261" creationId="{4C1960B5-CC83-4BDF-8A2C-87B48F35E147}"/>
          </ac:spMkLst>
        </pc:spChg>
        <pc:spChg chg="mod">
          <ac:chgData name="MANUEL ALBERTO GUEVARA  NAJARRO" userId="dc0839a7-ef25-445d-88fe-29223dfab4a5" providerId="ADAL" clId="{AAA2C151-2292-4488-865B-5027AEB9D1EE}" dt="2021-07-07T22:20:48.298" v="566" actId="165"/>
          <ac:spMkLst>
            <pc:docMk/>
            <pc:sldMk cId="1888863910" sldId="654"/>
            <ac:spMk id="262" creationId="{94542DF8-19F9-4C23-8DFF-F32BDE018C98}"/>
          </ac:spMkLst>
        </pc:spChg>
        <pc:spChg chg="mod">
          <ac:chgData name="MANUEL ALBERTO GUEVARA  NAJARRO" userId="dc0839a7-ef25-445d-88fe-29223dfab4a5" providerId="ADAL" clId="{AAA2C151-2292-4488-865B-5027AEB9D1EE}" dt="2021-07-07T22:20:48.298" v="566" actId="165"/>
          <ac:spMkLst>
            <pc:docMk/>
            <pc:sldMk cId="1888863910" sldId="654"/>
            <ac:spMk id="263" creationId="{DA5E10A1-0524-4FCF-A5B3-09D9F04307D2}"/>
          </ac:spMkLst>
        </pc:spChg>
        <pc:spChg chg="mod">
          <ac:chgData name="MANUEL ALBERTO GUEVARA  NAJARRO" userId="dc0839a7-ef25-445d-88fe-29223dfab4a5" providerId="ADAL" clId="{AAA2C151-2292-4488-865B-5027AEB9D1EE}" dt="2021-07-07T22:20:48.298" v="566" actId="165"/>
          <ac:spMkLst>
            <pc:docMk/>
            <pc:sldMk cId="1888863910" sldId="654"/>
            <ac:spMk id="264" creationId="{77E8DE52-7A8B-4502-8FD5-B8B82FDB1A34}"/>
          </ac:spMkLst>
        </pc:spChg>
        <pc:spChg chg="mod">
          <ac:chgData name="MANUEL ALBERTO GUEVARA  NAJARRO" userId="dc0839a7-ef25-445d-88fe-29223dfab4a5" providerId="ADAL" clId="{AAA2C151-2292-4488-865B-5027AEB9D1EE}" dt="2021-07-07T22:20:48.298" v="566" actId="165"/>
          <ac:spMkLst>
            <pc:docMk/>
            <pc:sldMk cId="1888863910" sldId="654"/>
            <ac:spMk id="265" creationId="{C56931B1-CE5D-4E9C-A71E-FC662D3C5389}"/>
          </ac:spMkLst>
        </pc:spChg>
        <pc:spChg chg="mod">
          <ac:chgData name="MANUEL ALBERTO GUEVARA  NAJARRO" userId="dc0839a7-ef25-445d-88fe-29223dfab4a5" providerId="ADAL" clId="{AAA2C151-2292-4488-865B-5027AEB9D1EE}" dt="2021-07-07T22:20:48.298" v="566" actId="165"/>
          <ac:spMkLst>
            <pc:docMk/>
            <pc:sldMk cId="1888863910" sldId="654"/>
            <ac:spMk id="266" creationId="{400D4BF6-B15E-4C1D-8E4E-B9552E59FD36}"/>
          </ac:spMkLst>
        </pc:spChg>
        <pc:spChg chg="mod">
          <ac:chgData name="MANUEL ALBERTO GUEVARA  NAJARRO" userId="dc0839a7-ef25-445d-88fe-29223dfab4a5" providerId="ADAL" clId="{AAA2C151-2292-4488-865B-5027AEB9D1EE}" dt="2021-07-07T22:20:48.298" v="566" actId="165"/>
          <ac:spMkLst>
            <pc:docMk/>
            <pc:sldMk cId="1888863910" sldId="654"/>
            <ac:spMk id="267" creationId="{78C6362C-B6F7-412D-87AA-5D0E84065A3C}"/>
          </ac:spMkLst>
        </pc:spChg>
        <pc:spChg chg="mod">
          <ac:chgData name="MANUEL ALBERTO GUEVARA  NAJARRO" userId="dc0839a7-ef25-445d-88fe-29223dfab4a5" providerId="ADAL" clId="{AAA2C151-2292-4488-865B-5027AEB9D1EE}" dt="2021-07-07T22:20:48.298" v="566" actId="165"/>
          <ac:spMkLst>
            <pc:docMk/>
            <pc:sldMk cId="1888863910" sldId="654"/>
            <ac:spMk id="268" creationId="{6B64F4D1-B1C8-4E39-A7CB-E2EDEB64CB1F}"/>
          </ac:spMkLst>
        </pc:spChg>
        <pc:spChg chg="mod">
          <ac:chgData name="MANUEL ALBERTO GUEVARA  NAJARRO" userId="dc0839a7-ef25-445d-88fe-29223dfab4a5" providerId="ADAL" clId="{AAA2C151-2292-4488-865B-5027AEB9D1EE}" dt="2021-07-07T22:20:48.298" v="566" actId="165"/>
          <ac:spMkLst>
            <pc:docMk/>
            <pc:sldMk cId="1888863910" sldId="654"/>
            <ac:spMk id="269" creationId="{142CF014-9280-4F49-997B-59F28812AF76}"/>
          </ac:spMkLst>
        </pc:spChg>
        <pc:spChg chg="mod">
          <ac:chgData name="MANUEL ALBERTO GUEVARA  NAJARRO" userId="dc0839a7-ef25-445d-88fe-29223dfab4a5" providerId="ADAL" clId="{AAA2C151-2292-4488-865B-5027AEB9D1EE}" dt="2021-07-07T22:20:48.298" v="566" actId="165"/>
          <ac:spMkLst>
            <pc:docMk/>
            <pc:sldMk cId="1888863910" sldId="654"/>
            <ac:spMk id="270" creationId="{39EF003D-9DCA-4B3A-9E03-2AED97FF0350}"/>
          </ac:spMkLst>
        </pc:spChg>
        <pc:spChg chg="mod">
          <ac:chgData name="MANUEL ALBERTO GUEVARA  NAJARRO" userId="dc0839a7-ef25-445d-88fe-29223dfab4a5" providerId="ADAL" clId="{AAA2C151-2292-4488-865B-5027AEB9D1EE}" dt="2021-07-07T22:20:48.298" v="566" actId="165"/>
          <ac:spMkLst>
            <pc:docMk/>
            <pc:sldMk cId="1888863910" sldId="654"/>
            <ac:spMk id="271" creationId="{7841701C-5B0A-48FB-A278-5BD9AC15DA9B}"/>
          </ac:spMkLst>
        </pc:spChg>
        <pc:spChg chg="mod">
          <ac:chgData name="MANUEL ALBERTO GUEVARA  NAJARRO" userId="dc0839a7-ef25-445d-88fe-29223dfab4a5" providerId="ADAL" clId="{AAA2C151-2292-4488-865B-5027AEB9D1EE}" dt="2021-07-07T22:20:48.298" v="566" actId="165"/>
          <ac:spMkLst>
            <pc:docMk/>
            <pc:sldMk cId="1888863910" sldId="654"/>
            <ac:spMk id="272" creationId="{192D7B04-DE34-4508-A4C7-AD209D5A3FF6}"/>
          </ac:spMkLst>
        </pc:spChg>
        <pc:spChg chg="mod">
          <ac:chgData name="MANUEL ALBERTO GUEVARA  NAJARRO" userId="dc0839a7-ef25-445d-88fe-29223dfab4a5" providerId="ADAL" clId="{AAA2C151-2292-4488-865B-5027AEB9D1EE}" dt="2021-07-07T22:20:48.298" v="566" actId="165"/>
          <ac:spMkLst>
            <pc:docMk/>
            <pc:sldMk cId="1888863910" sldId="654"/>
            <ac:spMk id="273" creationId="{270B84CF-2545-472B-BC84-570511402DBB}"/>
          </ac:spMkLst>
        </pc:spChg>
        <pc:spChg chg="mod">
          <ac:chgData name="MANUEL ALBERTO GUEVARA  NAJARRO" userId="dc0839a7-ef25-445d-88fe-29223dfab4a5" providerId="ADAL" clId="{AAA2C151-2292-4488-865B-5027AEB9D1EE}" dt="2021-07-07T22:20:48.298" v="566" actId="165"/>
          <ac:spMkLst>
            <pc:docMk/>
            <pc:sldMk cId="1888863910" sldId="654"/>
            <ac:spMk id="274" creationId="{398C216A-DF68-4C9D-9BB7-DE1C8144CCEB}"/>
          </ac:spMkLst>
        </pc:spChg>
        <pc:spChg chg="mod">
          <ac:chgData name="MANUEL ALBERTO GUEVARA  NAJARRO" userId="dc0839a7-ef25-445d-88fe-29223dfab4a5" providerId="ADAL" clId="{AAA2C151-2292-4488-865B-5027AEB9D1EE}" dt="2021-07-07T22:20:48.298" v="566" actId="165"/>
          <ac:spMkLst>
            <pc:docMk/>
            <pc:sldMk cId="1888863910" sldId="654"/>
            <ac:spMk id="275" creationId="{81D59979-3DE8-4ACA-B3FA-0C276EFBF281}"/>
          </ac:spMkLst>
        </pc:spChg>
        <pc:spChg chg="mod">
          <ac:chgData name="MANUEL ALBERTO GUEVARA  NAJARRO" userId="dc0839a7-ef25-445d-88fe-29223dfab4a5" providerId="ADAL" clId="{AAA2C151-2292-4488-865B-5027AEB9D1EE}" dt="2021-07-07T22:20:48.298" v="566" actId="165"/>
          <ac:spMkLst>
            <pc:docMk/>
            <pc:sldMk cId="1888863910" sldId="654"/>
            <ac:spMk id="276" creationId="{9E9680A8-8967-4FAA-9F42-74CD0FEDEE0B}"/>
          </ac:spMkLst>
        </pc:spChg>
        <pc:spChg chg="add mod topLvl">
          <ac:chgData name="MANUEL ALBERTO GUEVARA  NAJARRO" userId="dc0839a7-ef25-445d-88fe-29223dfab4a5" providerId="ADAL" clId="{AAA2C151-2292-4488-865B-5027AEB9D1EE}" dt="2021-07-07T22:23:10.475" v="729" actId="2711"/>
          <ac:spMkLst>
            <pc:docMk/>
            <pc:sldMk cId="1888863910" sldId="654"/>
            <ac:spMk id="277" creationId="{1F8E0170-346F-453A-9C98-D13EB429B923}"/>
          </ac:spMkLst>
        </pc:spChg>
        <pc:spChg chg="add mod topLvl">
          <ac:chgData name="MANUEL ALBERTO GUEVARA  NAJARRO" userId="dc0839a7-ef25-445d-88fe-29223dfab4a5" providerId="ADAL" clId="{AAA2C151-2292-4488-865B-5027AEB9D1EE}" dt="2021-07-07T22:23:10.475" v="729" actId="2711"/>
          <ac:spMkLst>
            <pc:docMk/>
            <pc:sldMk cId="1888863910" sldId="654"/>
            <ac:spMk id="278" creationId="{3656D140-0E4A-4F4E-A4D1-EECE91C9905C}"/>
          </ac:spMkLst>
        </pc:spChg>
        <pc:spChg chg="mod">
          <ac:chgData name="MANUEL ALBERTO GUEVARA  NAJARRO" userId="dc0839a7-ef25-445d-88fe-29223dfab4a5" providerId="ADAL" clId="{AAA2C151-2292-4488-865B-5027AEB9D1EE}" dt="2021-07-07T22:20:48.298" v="566" actId="165"/>
          <ac:spMkLst>
            <pc:docMk/>
            <pc:sldMk cId="1888863910" sldId="654"/>
            <ac:spMk id="282" creationId="{898343CA-CF35-4879-8977-9C31CDB75CF2}"/>
          </ac:spMkLst>
        </pc:spChg>
        <pc:spChg chg="mod">
          <ac:chgData name="MANUEL ALBERTO GUEVARA  NAJARRO" userId="dc0839a7-ef25-445d-88fe-29223dfab4a5" providerId="ADAL" clId="{AAA2C151-2292-4488-865B-5027AEB9D1EE}" dt="2021-07-07T22:20:48.298" v="566" actId="165"/>
          <ac:spMkLst>
            <pc:docMk/>
            <pc:sldMk cId="1888863910" sldId="654"/>
            <ac:spMk id="283" creationId="{3AF2F6CE-F264-4BA7-A922-2725F43CD511}"/>
          </ac:spMkLst>
        </pc:spChg>
        <pc:spChg chg="mod">
          <ac:chgData name="MANUEL ALBERTO GUEVARA  NAJARRO" userId="dc0839a7-ef25-445d-88fe-29223dfab4a5" providerId="ADAL" clId="{AAA2C151-2292-4488-865B-5027AEB9D1EE}" dt="2021-07-07T22:20:48.298" v="566" actId="165"/>
          <ac:spMkLst>
            <pc:docMk/>
            <pc:sldMk cId="1888863910" sldId="654"/>
            <ac:spMk id="284" creationId="{FD924E16-A8EC-4614-9BD8-7BD796397046}"/>
          </ac:spMkLst>
        </pc:spChg>
        <pc:spChg chg="mod">
          <ac:chgData name="MANUEL ALBERTO GUEVARA  NAJARRO" userId="dc0839a7-ef25-445d-88fe-29223dfab4a5" providerId="ADAL" clId="{AAA2C151-2292-4488-865B-5027AEB9D1EE}" dt="2021-07-07T22:20:48.298" v="566" actId="165"/>
          <ac:spMkLst>
            <pc:docMk/>
            <pc:sldMk cId="1888863910" sldId="654"/>
            <ac:spMk id="285" creationId="{BC0A83A7-CBE5-4D02-9E23-02B2EE370957}"/>
          </ac:spMkLst>
        </pc:spChg>
        <pc:spChg chg="mod">
          <ac:chgData name="MANUEL ALBERTO GUEVARA  NAJARRO" userId="dc0839a7-ef25-445d-88fe-29223dfab4a5" providerId="ADAL" clId="{AAA2C151-2292-4488-865B-5027AEB9D1EE}" dt="2021-07-07T22:20:48.298" v="566" actId="165"/>
          <ac:spMkLst>
            <pc:docMk/>
            <pc:sldMk cId="1888863910" sldId="654"/>
            <ac:spMk id="286" creationId="{38A623D3-7F30-47FD-8C29-1B97815B09AB}"/>
          </ac:spMkLst>
        </pc:spChg>
        <pc:spChg chg="mod">
          <ac:chgData name="MANUEL ALBERTO GUEVARA  NAJARRO" userId="dc0839a7-ef25-445d-88fe-29223dfab4a5" providerId="ADAL" clId="{AAA2C151-2292-4488-865B-5027AEB9D1EE}" dt="2021-07-07T22:20:48.298" v="566" actId="165"/>
          <ac:spMkLst>
            <pc:docMk/>
            <pc:sldMk cId="1888863910" sldId="654"/>
            <ac:spMk id="287" creationId="{690161F1-35D6-4663-A490-DD5AC89F0655}"/>
          </ac:spMkLst>
        </pc:spChg>
        <pc:spChg chg="mod">
          <ac:chgData name="MANUEL ALBERTO GUEVARA  NAJARRO" userId="dc0839a7-ef25-445d-88fe-29223dfab4a5" providerId="ADAL" clId="{AAA2C151-2292-4488-865B-5027AEB9D1EE}" dt="2021-07-07T22:20:48.298" v="566" actId="165"/>
          <ac:spMkLst>
            <pc:docMk/>
            <pc:sldMk cId="1888863910" sldId="654"/>
            <ac:spMk id="288" creationId="{FC2CDEFD-CB82-4AF3-B58D-E329F6570771}"/>
          </ac:spMkLst>
        </pc:spChg>
        <pc:spChg chg="mod">
          <ac:chgData name="MANUEL ALBERTO GUEVARA  NAJARRO" userId="dc0839a7-ef25-445d-88fe-29223dfab4a5" providerId="ADAL" clId="{AAA2C151-2292-4488-865B-5027AEB9D1EE}" dt="2021-07-07T22:20:48.298" v="566" actId="165"/>
          <ac:spMkLst>
            <pc:docMk/>
            <pc:sldMk cId="1888863910" sldId="654"/>
            <ac:spMk id="289" creationId="{62021B2D-6AEA-4639-885E-7DA91C881954}"/>
          </ac:spMkLst>
        </pc:spChg>
        <pc:spChg chg="mod">
          <ac:chgData name="MANUEL ALBERTO GUEVARA  NAJARRO" userId="dc0839a7-ef25-445d-88fe-29223dfab4a5" providerId="ADAL" clId="{AAA2C151-2292-4488-865B-5027AEB9D1EE}" dt="2021-07-07T22:20:48.298" v="566" actId="165"/>
          <ac:spMkLst>
            <pc:docMk/>
            <pc:sldMk cId="1888863910" sldId="654"/>
            <ac:spMk id="290" creationId="{62115874-D089-468B-908B-B7A5C8B8F5A6}"/>
          </ac:spMkLst>
        </pc:spChg>
        <pc:spChg chg="mod">
          <ac:chgData name="MANUEL ALBERTO GUEVARA  NAJARRO" userId="dc0839a7-ef25-445d-88fe-29223dfab4a5" providerId="ADAL" clId="{AAA2C151-2292-4488-865B-5027AEB9D1EE}" dt="2021-07-07T22:20:48.298" v="566" actId="165"/>
          <ac:spMkLst>
            <pc:docMk/>
            <pc:sldMk cId="1888863910" sldId="654"/>
            <ac:spMk id="291" creationId="{4A30B4C9-CC72-4F08-B1E7-DA090C4E06DE}"/>
          </ac:spMkLst>
        </pc:spChg>
        <pc:spChg chg="mod">
          <ac:chgData name="MANUEL ALBERTO GUEVARA  NAJARRO" userId="dc0839a7-ef25-445d-88fe-29223dfab4a5" providerId="ADAL" clId="{AAA2C151-2292-4488-865B-5027AEB9D1EE}" dt="2021-07-07T22:20:48.298" v="566" actId="165"/>
          <ac:spMkLst>
            <pc:docMk/>
            <pc:sldMk cId="1888863910" sldId="654"/>
            <ac:spMk id="292" creationId="{64BB358A-9FCF-4064-BC7C-7729156C6575}"/>
          </ac:spMkLst>
        </pc:spChg>
        <pc:spChg chg="mod">
          <ac:chgData name="MANUEL ALBERTO GUEVARA  NAJARRO" userId="dc0839a7-ef25-445d-88fe-29223dfab4a5" providerId="ADAL" clId="{AAA2C151-2292-4488-865B-5027AEB9D1EE}" dt="2021-07-07T22:20:48.298" v="566" actId="165"/>
          <ac:spMkLst>
            <pc:docMk/>
            <pc:sldMk cId="1888863910" sldId="654"/>
            <ac:spMk id="293" creationId="{B0F4F7E2-2C1C-4614-BA96-C0DBF4A74D33}"/>
          </ac:spMkLst>
        </pc:spChg>
        <pc:spChg chg="mod">
          <ac:chgData name="MANUEL ALBERTO GUEVARA  NAJARRO" userId="dc0839a7-ef25-445d-88fe-29223dfab4a5" providerId="ADAL" clId="{AAA2C151-2292-4488-865B-5027AEB9D1EE}" dt="2021-07-07T22:20:48.298" v="566" actId="165"/>
          <ac:spMkLst>
            <pc:docMk/>
            <pc:sldMk cId="1888863910" sldId="654"/>
            <ac:spMk id="294" creationId="{1B6BC5C8-C84E-46B4-80B2-FB18111F8D74}"/>
          </ac:spMkLst>
        </pc:spChg>
        <pc:spChg chg="mod">
          <ac:chgData name="MANUEL ALBERTO GUEVARA  NAJARRO" userId="dc0839a7-ef25-445d-88fe-29223dfab4a5" providerId="ADAL" clId="{AAA2C151-2292-4488-865B-5027AEB9D1EE}" dt="2021-07-07T22:20:48.298" v="566" actId="165"/>
          <ac:spMkLst>
            <pc:docMk/>
            <pc:sldMk cId="1888863910" sldId="654"/>
            <ac:spMk id="295" creationId="{A4EEA106-746A-48F7-A210-E26464A0DD69}"/>
          </ac:spMkLst>
        </pc:spChg>
        <pc:spChg chg="mod">
          <ac:chgData name="MANUEL ALBERTO GUEVARA  NAJARRO" userId="dc0839a7-ef25-445d-88fe-29223dfab4a5" providerId="ADAL" clId="{AAA2C151-2292-4488-865B-5027AEB9D1EE}" dt="2021-07-07T22:20:48.298" v="566" actId="165"/>
          <ac:spMkLst>
            <pc:docMk/>
            <pc:sldMk cId="1888863910" sldId="654"/>
            <ac:spMk id="296" creationId="{7C4A11AF-30C8-4848-A654-F8000380DAF6}"/>
          </ac:spMkLst>
        </pc:spChg>
        <pc:spChg chg="mod">
          <ac:chgData name="MANUEL ALBERTO GUEVARA  NAJARRO" userId="dc0839a7-ef25-445d-88fe-29223dfab4a5" providerId="ADAL" clId="{AAA2C151-2292-4488-865B-5027AEB9D1EE}" dt="2021-07-07T22:20:48.298" v="566" actId="165"/>
          <ac:spMkLst>
            <pc:docMk/>
            <pc:sldMk cId="1888863910" sldId="654"/>
            <ac:spMk id="297" creationId="{A9C27DCD-45E9-45BD-A203-1B4D5388CA99}"/>
          </ac:spMkLst>
        </pc:spChg>
        <pc:spChg chg="mod">
          <ac:chgData name="MANUEL ALBERTO GUEVARA  NAJARRO" userId="dc0839a7-ef25-445d-88fe-29223dfab4a5" providerId="ADAL" clId="{AAA2C151-2292-4488-865B-5027AEB9D1EE}" dt="2021-07-07T22:20:48.298" v="566" actId="165"/>
          <ac:spMkLst>
            <pc:docMk/>
            <pc:sldMk cId="1888863910" sldId="654"/>
            <ac:spMk id="298" creationId="{363881B6-9E2E-4F6F-999D-B5F5227BB388}"/>
          </ac:spMkLst>
        </pc:spChg>
        <pc:spChg chg="mod">
          <ac:chgData name="MANUEL ALBERTO GUEVARA  NAJARRO" userId="dc0839a7-ef25-445d-88fe-29223dfab4a5" providerId="ADAL" clId="{AAA2C151-2292-4488-865B-5027AEB9D1EE}" dt="2021-07-07T22:20:48.298" v="566" actId="165"/>
          <ac:spMkLst>
            <pc:docMk/>
            <pc:sldMk cId="1888863910" sldId="654"/>
            <ac:spMk id="299" creationId="{7BEAA91B-4948-4993-9710-8F8C48BDA21F}"/>
          </ac:spMkLst>
        </pc:spChg>
        <pc:spChg chg="mod">
          <ac:chgData name="MANUEL ALBERTO GUEVARA  NAJARRO" userId="dc0839a7-ef25-445d-88fe-29223dfab4a5" providerId="ADAL" clId="{AAA2C151-2292-4488-865B-5027AEB9D1EE}" dt="2021-07-07T22:20:48.298" v="566" actId="165"/>
          <ac:spMkLst>
            <pc:docMk/>
            <pc:sldMk cId="1888863910" sldId="654"/>
            <ac:spMk id="300" creationId="{E052AFBF-B3AE-4ECC-84B3-2B9C8DE5C4A8}"/>
          </ac:spMkLst>
        </pc:spChg>
        <pc:spChg chg="mod">
          <ac:chgData name="MANUEL ALBERTO GUEVARA  NAJARRO" userId="dc0839a7-ef25-445d-88fe-29223dfab4a5" providerId="ADAL" clId="{AAA2C151-2292-4488-865B-5027AEB9D1EE}" dt="2021-07-07T22:20:48.298" v="566" actId="165"/>
          <ac:spMkLst>
            <pc:docMk/>
            <pc:sldMk cId="1888863910" sldId="654"/>
            <ac:spMk id="301" creationId="{AE593BFB-6B21-4A95-BB31-9F3AC4EF8B35}"/>
          </ac:spMkLst>
        </pc:spChg>
        <pc:spChg chg="mod">
          <ac:chgData name="MANUEL ALBERTO GUEVARA  NAJARRO" userId="dc0839a7-ef25-445d-88fe-29223dfab4a5" providerId="ADAL" clId="{AAA2C151-2292-4488-865B-5027AEB9D1EE}" dt="2021-07-07T22:20:48.298" v="566" actId="165"/>
          <ac:spMkLst>
            <pc:docMk/>
            <pc:sldMk cId="1888863910" sldId="654"/>
            <ac:spMk id="302" creationId="{7284A385-06FE-4B51-8E75-7EF69F7607A0}"/>
          </ac:spMkLst>
        </pc:spChg>
        <pc:spChg chg="mod">
          <ac:chgData name="MANUEL ALBERTO GUEVARA  NAJARRO" userId="dc0839a7-ef25-445d-88fe-29223dfab4a5" providerId="ADAL" clId="{AAA2C151-2292-4488-865B-5027AEB9D1EE}" dt="2021-07-07T22:20:48.298" v="566" actId="165"/>
          <ac:spMkLst>
            <pc:docMk/>
            <pc:sldMk cId="1888863910" sldId="654"/>
            <ac:spMk id="303" creationId="{257E1CF8-3EF2-4506-BF91-34C6D4188EAF}"/>
          </ac:spMkLst>
        </pc:spChg>
        <pc:spChg chg="mod">
          <ac:chgData name="MANUEL ALBERTO GUEVARA  NAJARRO" userId="dc0839a7-ef25-445d-88fe-29223dfab4a5" providerId="ADAL" clId="{AAA2C151-2292-4488-865B-5027AEB9D1EE}" dt="2021-07-07T22:20:48.298" v="566" actId="165"/>
          <ac:spMkLst>
            <pc:docMk/>
            <pc:sldMk cId="1888863910" sldId="654"/>
            <ac:spMk id="304" creationId="{4FDF2890-A04E-48D3-9136-83DF0EC3E296}"/>
          </ac:spMkLst>
        </pc:spChg>
        <pc:spChg chg="mod">
          <ac:chgData name="MANUEL ALBERTO GUEVARA  NAJARRO" userId="dc0839a7-ef25-445d-88fe-29223dfab4a5" providerId="ADAL" clId="{AAA2C151-2292-4488-865B-5027AEB9D1EE}" dt="2021-07-07T22:20:48.298" v="566" actId="165"/>
          <ac:spMkLst>
            <pc:docMk/>
            <pc:sldMk cId="1888863910" sldId="654"/>
            <ac:spMk id="305" creationId="{C491AA1A-9B9C-40E8-850B-CA49B9427348}"/>
          </ac:spMkLst>
        </pc:spChg>
        <pc:spChg chg="mod">
          <ac:chgData name="MANUEL ALBERTO GUEVARA  NAJARRO" userId="dc0839a7-ef25-445d-88fe-29223dfab4a5" providerId="ADAL" clId="{AAA2C151-2292-4488-865B-5027AEB9D1EE}" dt="2021-07-07T22:20:48.298" v="566" actId="165"/>
          <ac:spMkLst>
            <pc:docMk/>
            <pc:sldMk cId="1888863910" sldId="654"/>
            <ac:spMk id="306" creationId="{CAE7FC63-72B9-4457-AFFC-2CE41027737D}"/>
          </ac:spMkLst>
        </pc:spChg>
        <pc:spChg chg="mod">
          <ac:chgData name="MANUEL ALBERTO GUEVARA  NAJARRO" userId="dc0839a7-ef25-445d-88fe-29223dfab4a5" providerId="ADAL" clId="{AAA2C151-2292-4488-865B-5027AEB9D1EE}" dt="2021-07-07T22:20:48.298" v="566" actId="165"/>
          <ac:spMkLst>
            <pc:docMk/>
            <pc:sldMk cId="1888863910" sldId="654"/>
            <ac:spMk id="307" creationId="{CFB8816F-FBA3-4788-B723-12F20B9E2868}"/>
          </ac:spMkLst>
        </pc:spChg>
        <pc:spChg chg="mod">
          <ac:chgData name="MANUEL ALBERTO GUEVARA  NAJARRO" userId="dc0839a7-ef25-445d-88fe-29223dfab4a5" providerId="ADAL" clId="{AAA2C151-2292-4488-865B-5027AEB9D1EE}" dt="2021-07-07T22:20:48.298" v="566" actId="165"/>
          <ac:spMkLst>
            <pc:docMk/>
            <pc:sldMk cId="1888863910" sldId="654"/>
            <ac:spMk id="308" creationId="{93FF625E-6D41-479A-9EF4-780DE9AAC05C}"/>
          </ac:spMkLst>
        </pc:spChg>
        <pc:spChg chg="mod">
          <ac:chgData name="MANUEL ALBERTO GUEVARA  NAJARRO" userId="dc0839a7-ef25-445d-88fe-29223dfab4a5" providerId="ADAL" clId="{AAA2C151-2292-4488-865B-5027AEB9D1EE}" dt="2021-07-07T22:20:48.298" v="566" actId="165"/>
          <ac:spMkLst>
            <pc:docMk/>
            <pc:sldMk cId="1888863910" sldId="654"/>
            <ac:spMk id="309" creationId="{2C951825-994F-4430-8792-4DA46626E498}"/>
          </ac:spMkLst>
        </pc:spChg>
        <pc:spChg chg="mod">
          <ac:chgData name="MANUEL ALBERTO GUEVARA  NAJARRO" userId="dc0839a7-ef25-445d-88fe-29223dfab4a5" providerId="ADAL" clId="{AAA2C151-2292-4488-865B-5027AEB9D1EE}" dt="2021-07-07T22:20:48.298" v="566" actId="165"/>
          <ac:spMkLst>
            <pc:docMk/>
            <pc:sldMk cId="1888863910" sldId="654"/>
            <ac:spMk id="310" creationId="{7FE47707-91F4-4771-82A1-2EFC30C5722C}"/>
          </ac:spMkLst>
        </pc:spChg>
        <pc:spChg chg="mod">
          <ac:chgData name="MANUEL ALBERTO GUEVARA  NAJARRO" userId="dc0839a7-ef25-445d-88fe-29223dfab4a5" providerId="ADAL" clId="{AAA2C151-2292-4488-865B-5027AEB9D1EE}" dt="2021-07-07T22:20:48.298" v="566" actId="165"/>
          <ac:spMkLst>
            <pc:docMk/>
            <pc:sldMk cId="1888863910" sldId="654"/>
            <ac:spMk id="311" creationId="{52C6C513-514A-45D8-ABE1-4C100533F305}"/>
          </ac:spMkLst>
        </pc:spChg>
        <pc:spChg chg="mod">
          <ac:chgData name="MANUEL ALBERTO GUEVARA  NAJARRO" userId="dc0839a7-ef25-445d-88fe-29223dfab4a5" providerId="ADAL" clId="{AAA2C151-2292-4488-865B-5027AEB9D1EE}" dt="2021-07-07T22:20:48.298" v="566" actId="165"/>
          <ac:spMkLst>
            <pc:docMk/>
            <pc:sldMk cId="1888863910" sldId="654"/>
            <ac:spMk id="312" creationId="{0BD5C6AD-34F2-4186-B4DE-B30496BDA026}"/>
          </ac:spMkLst>
        </pc:spChg>
        <pc:spChg chg="mod">
          <ac:chgData name="MANUEL ALBERTO GUEVARA  NAJARRO" userId="dc0839a7-ef25-445d-88fe-29223dfab4a5" providerId="ADAL" clId="{AAA2C151-2292-4488-865B-5027AEB9D1EE}" dt="2021-07-07T22:20:48.298" v="566" actId="165"/>
          <ac:spMkLst>
            <pc:docMk/>
            <pc:sldMk cId="1888863910" sldId="654"/>
            <ac:spMk id="313" creationId="{CEBD9393-2A58-44EE-AC25-F23794664597}"/>
          </ac:spMkLst>
        </pc:spChg>
        <pc:spChg chg="mod">
          <ac:chgData name="MANUEL ALBERTO GUEVARA  NAJARRO" userId="dc0839a7-ef25-445d-88fe-29223dfab4a5" providerId="ADAL" clId="{AAA2C151-2292-4488-865B-5027AEB9D1EE}" dt="2021-07-07T22:20:48.298" v="566" actId="165"/>
          <ac:spMkLst>
            <pc:docMk/>
            <pc:sldMk cId="1888863910" sldId="654"/>
            <ac:spMk id="314" creationId="{B5E3F0F6-3302-4B23-8225-0349D8F55F5C}"/>
          </ac:spMkLst>
        </pc:spChg>
        <pc:spChg chg="mod">
          <ac:chgData name="MANUEL ALBERTO GUEVARA  NAJARRO" userId="dc0839a7-ef25-445d-88fe-29223dfab4a5" providerId="ADAL" clId="{AAA2C151-2292-4488-865B-5027AEB9D1EE}" dt="2021-07-07T22:20:48.298" v="566" actId="165"/>
          <ac:spMkLst>
            <pc:docMk/>
            <pc:sldMk cId="1888863910" sldId="654"/>
            <ac:spMk id="315" creationId="{E48CE3B2-AE29-4B97-A805-B828B8F47B9B}"/>
          </ac:spMkLst>
        </pc:spChg>
        <pc:spChg chg="mod">
          <ac:chgData name="MANUEL ALBERTO GUEVARA  NAJARRO" userId="dc0839a7-ef25-445d-88fe-29223dfab4a5" providerId="ADAL" clId="{AAA2C151-2292-4488-865B-5027AEB9D1EE}" dt="2021-07-07T22:20:48.298" v="566" actId="165"/>
          <ac:spMkLst>
            <pc:docMk/>
            <pc:sldMk cId="1888863910" sldId="654"/>
            <ac:spMk id="316" creationId="{152B150D-9274-4AA3-9B1B-EEA48619ED2C}"/>
          </ac:spMkLst>
        </pc:spChg>
        <pc:spChg chg="mod">
          <ac:chgData name="MANUEL ALBERTO GUEVARA  NAJARRO" userId="dc0839a7-ef25-445d-88fe-29223dfab4a5" providerId="ADAL" clId="{AAA2C151-2292-4488-865B-5027AEB9D1EE}" dt="2021-07-07T22:20:48.298" v="566" actId="165"/>
          <ac:spMkLst>
            <pc:docMk/>
            <pc:sldMk cId="1888863910" sldId="654"/>
            <ac:spMk id="317" creationId="{88CF200B-0C73-4910-BC36-35ABECEBBC0F}"/>
          </ac:spMkLst>
        </pc:spChg>
        <pc:spChg chg="mod">
          <ac:chgData name="MANUEL ALBERTO GUEVARA  NAJARRO" userId="dc0839a7-ef25-445d-88fe-29223dfab4a5" providerId="ADAL" clId="{AAA2C151-2292-4488-865B-5027AEB9D1EE}" dt="2021-07-07T22:20:48.298" v="566" actId="165"/>
          <ac:spMkLst>
            <pc:docMk/>
            <pc:sldMk cId="1888863910" sldId="654"/>
            <ac:spMk id="318" creationId="{937F8311-316A-4CE2-8CBC-DC6D37197C78}"/>
          </ac:spMkLst>
        </pc:spChg>
        <pc:spChg chg="mod">
          <ac:chgData name="MANUEL ALBERTO GUEVARA  NAJARRO" userId="dc0839a7-ef25-445d-88fe-29223dfab4a5" providerId="ADAL" clId="{AAA2C151-2292-4488-865B-5027AEB9D1EE}" dt="2021-07-07T22:20:48.298" v="566" actId="165"/>
          <ac:spMkLst>
            <pc:docMk/>
            <pc:sldMk cId="1888863910" sldId="654"/>
            <ac:spMk id="319" creationId="{AD6778C7-4A47-478F-B7FB-710265E25738}"/>
          </ac:spMkLst>
        </pc:spChg>
        <pc:spChg chg="mod">
          <ac:chgData name="MANUEL ALBERTO GUEVARA  NAJARRO" userId="dc0839a7-ef25-445d-88fe-29223dfab4a5" providerId="ADAL" clId="{AAA2C151-2292-4488-865B-5027AEB9D1EE}" dt="2021-07-07T22:20:48.298" v="566" actId="165"/>
          <ac:spMkLst>
            <pc:docMk/>
            <pc:sldMk cId="1888863910" sldId="654"/>
            <ac:spMk id="320" creationId="{665CC56E-33B5-4E27-AA1C-2690DF92DC5F}"/>
          </ac:spMkLst>
        </pc:spChg>
        <pc:spChg chg="mod">
          <ac:chgData name="MANUEL ALBERTO GUEVARA  NAJARRO" userId="dc0839a7-ef25-445d-88fe-29223dfab4a5" providerId="ADAL" clId="{AAA2C151-2292-4488-865B-5027AEB9D1EE}" dt="2021-07-07T22:20:48.298" v="566" actId="165"/>
          <ac:spMkLst>
            <pc:docMk/>
            <pc:sldMk cId="1888863910" sldId="654"/>
            <ac:spMk id="321" creationId="{59B5FBAC-BE7E-4F19-90CD-67C164B48F24}"/>
          </ac:spMkLst>
        </pc:spChg>
        <pc:spChg chg="mod">
          <ac:chgData name="MANUEL ALBERTO GUEVARA  NAJARRO" userId="dc0839a7-ef25-445d-88fe-29223dfab4a5" providerId="ADAL" clId="{AAA2C151-2292-4488-865B-5027AEB9D1EE}" dt="2021-07-07T22:20:48.298" v="566" actId="165"/>
          <ac:spMkLst>
            <pc:docMk/>
            <pc:sldMk cId="1888863910" sldId="654"/>
            <ac:spMk id="322" creationId="{FF82FAC3-ECE5-4A93-8F6B-97FBA3FD0BF6}"/>
          </ac:spMkLst>
        </pc:spChg>
        <pc:spChg chg="mod">
          <ac:chgData name="MANUEL ALBERTO GUEVARA  NAJARRO" userId="dc0839a7-ef25-445d-88fe-29223dfab4a5" providerId="ADAL" clId="{AAA2C151-2292-4488-865B-5027AEB9D1EE}" dt="2021-07-07T22:20:48.298" v="566" actId="165"/>
          <ac:spMkLst>
            <pc:docMk/>
            <pc:sldMk cId="1888863910" sldId="654"/>
            <ac:spMk id="323" creationId="{845925DD-539E-4B37-A1ED-A6A4C50320E1}"/>
          </ac:spMkLst>
        </pc:spChg>
        <pc:spChg chg="mod">
          <ac:chgData name="MANUEL ALBERTO GUEVARA  NAJARRO" userId="dc0839a7-ef25-445d-88fe-29223dfab4a5" providerId="ADAL" clId="{AAA2C151-2292-4488-865B-5027AEB9D1EE}" dt="2021-07-07T22:20:48.298" v="566" actId="165"/>
          <ac:spMkLst>
            <pc:docMk/>
            <pc:sldMk cId="1888863910" sldId="654"/>
            <ac:spMk id="324" creationId="{A8A32417-FDA6-466C-A311-8DF69CBAECC6}"/>
          </ac:spMkLst>
        </pc:spChg>
        <pc:spChg chg="mod">
          <ac:chgData name="MANUEL ALBERTO GUEVARA  NAJARRO" userId="dc0839a7-ef25-445d-88fe-29223dfab4a5" providerId="ADAL" clId="{AAA2C151-2292-4488-865B-5027AEB9D1EE}" dt="2021-07-07T22:20:48.298" v="566" actId="165"/>
          <ac:spMkLst>
            <pc:docMk/>
            <pc:sldMk cId="1888863910" sldId="654"/>
            <ac:spMk id="325" creationId="{59ACFA50-609C-4A54-BDAD-26DB64161008}"/>
          </ac:spMkLst>
        </pc:spChg>
        <pc:spChg chg="mod">
          <ac:chgData name="MANUEL ALBERTO GUEVARA  NAJARRO" userId="dc0839a7-ef25-445d-88fe-29223dfab4a5" providerId="ADAL" clId="{AAA2C151-2292-4488-865B-5027AEB9D1EE}" dt="2021-07-07T22:20:48.298" v="566" actId="165"/>
          <ac:spMkLst>
            <pc:docMk/>
            <pc:sldMk cId="1888863910" sldId="654"/>
            <ac:spMk id="326" creationId="{1E51EF4A-C9A2-4D84-8A39-29E2F53F9E13}"/>
          </ac:spMkLst>
        </pc:spChg>
        <pc:spChg chg="mod">
          <ac:chgData name="MANUEL ALBERTO GUEVARA  NAJARRO" userId="dc0839a7-ef25-445d-88fe-29223dfab4a5" providerId="ADAL" clId="{AAA2C151-2292-4488-865B-5027AEB9D1EE}" dt="2021-07-07T22:20:48.298" v="566" actId="165"/>
          <ac:spMkLst>
            <pc:docMk/>
            <pc:sldMk cId="1888863910" sldId="654"/>
            <ac:spMk id="327" creationId="{9C4E152C-D910-4CE2-AE11-BC1611CF3413}"/>
          </ac:spMkLst>
        </pc:spChg>
        <pc:spChg chg="mod">
          <ac:chgData name="MANUEL ALBERTO GUEVARA  NAJARRO" userId="dc0839a7-ef25-445d-88fe-29223dfab4a5" providerId="ADAL" clId="{AAA2C151-2292-4488-865B-5027AEB9D1EE}" dt="2021-07-07T22:20:48.298" v="566" actId="165"/>
          <ac:spMkLst>
            <pc:docMk/>
            <pc:sldMk cId="1888863910" sldId="654"/>
            <ac:spMk id="328" creationId="{49EE08A9-F556-4109-A2B5-B73013F63C2B}"/>
          </ac:spMkLst>
        </pc:spChg>
        <pc:spChg chg="mod">
          <ac:chgData name="MANUEL ALBERTO GUEVARA  NAJARRO" userId="dc0839a7-ef25-445d-88fe-29223dfab4a5" providerId="ADAL" clId="{AAA2C151-2292-4488-865B-5027AEB9D1EE}" dt="2021-07-07T22:20:48.298" v="566" actId="165"/>
          <ac:spMkLst>
            <pc:docMk/>
            <pc:sldMk cId="1888863910" sldId="654"/>
            <ac:spMk id="329" creationId="{699666EE-5EA6-452C-847C-9494A727E32F}"/>
          </ac:spMkLst>
        </pc:spChg>
        <pc:spChg chg="mod">
          <ac:chgData name="MANUEL ALBERTO GUEVARA  NAJARRO" userId="dc0839a7-ef25-445d-88fe-29223dfab4a5" providerId="ADAL" clId="{AAA2C151-2292-4488-865B-5027AEB9D1EE}" dt="2021-07-07T22:20:48.298" v="566" actId="165"/>
          <ac:spMkLst>
            <pc:docMk/>
            <pc:sldMk cId="1888863910" sldId="654"/>
            <ac:spMk id="330" creationId="{5D020C20-C4CB-4E7C-ACA2-ECFC99896D6B}"/>
          </ac:spMkLst>
        </pc:spChg>
        <pc:spChg chg="mod">
          <ac:chgData name="MANUEL ALBERTO GUEVARA  NAJARRO" userId="dc0839a7-ef25-445d-88fe-29223dfab4a5" providerId="ADAL" clId="{AAA2C151-2292-4488-865B-5027AEB9D1EE}" dt="2021-07-07T22:20:48.298" v="566" actId="165"/>
          <ac:spMkLst>
            <pc:docMk/>
            <pc:sldMk cId="1888863910" sldId="654"/>
            <ac:spMk id="331" creationId="{F1BDBADC-1F6B-48D6-A951-8ECC1BEEABB8}"/>
          </ac:spMkLst>
        </pc:spChg>
        <pc:spChg chg="mod">
          <ac:chgData name="MANUEL ALBERTO GUEVARA  NAJARRO" userId="dc0839a7-ef25-445d-88fe-29223dfab4a5" providerId="ADAL" clId="{AAA2C151-2292-4488-865B-5027AEB9D1EE}" dt="2021-07-07T22:20:48.298" v="566" actId="165"/>
          <ac:spMkLst>
            <pc:docMk/>
            <pc:sldMk cId="1888863910" sldId="654"/>
            <ac:spMk id="332" creationId="{51368C8E-3DF2-455D-A79C-BDF260B4981B}"/>
          </ac:spMkLst>
        </pc:spChg>
        <pc:spChg chg="mod">
          <ac:chgData name="MANUEL ALBERTO GUEVARA  NAJARRO" userId="dc0839a7-ef25-445d-88fe-29223dfab4a5" providerId="ADAL" clId="{AAA2C151-2292-4488-865B-5027AEB9D1EE}" dt="2021-07-07T22:20:48.298" v="566" actId="165"/>
          <ac:spMkLst>
            <pc:docMk/>
            <pc:sldMk cId="1888863910" sldId="654"/>
            <ac:spMk id="333" creationId="{61EC961A-CD03-47DB-A1A3-522C8D87B7B6}"/>
          </ac:spMkLst>
        </pc:spChg>
        <pc:spChg chg="mod">
          <ac:chgData name="MANUEL ALBERTO GUEVARA  NAJARRO" userId="dc0839a7-ef25-445d-88fe-29223dfab4a5" providerId="ADAL" clId="{AAA2C151-2292-4488-865B-5027AEB9D1EE}" dt="2021-07-07T22:20:48.298" v="566" actId="165"/>
          <ac:spMkLst>
            <pc:docMk/>
            <pc:sldMk cId="1888863910" sldId="654"/>
            <ac:spMk id="334" creationId="{6BF0D0BC-4368-4595-B01D-422A71E00EE0}"/>
          </ac:spMkLst>
        </pc:spChg>
        <pc:spChg chg="mod">
          <ac:chgData name="MANUEL ALBERTO GUEVARA  NAJARRO" userId="dc0839a7-ef25-445d-88fe-29223dfab4a5" providerId="ADAL" clId="{AAA2C151-2292-4488-865B-5027AEB9D1EE}" dt="2021-07-07T22:20:48.298" v="566" actId="165"/>
          <ac:spMkLst>
            <pc:docMk/>
            <pc:sldMk cId="1888863910" sldId="654"/>
            <ac:spMk id="335" creationId="{3D7BEF22-8ADA-4F84-932D-55DB1C1855AE}"/>
          </ac:spMkLst>
        </pc:spChg>
        <pc:spChg chg="mod">
          <ac:chgData name="MANUEL ALBERTO GUEVARA  NAJARRO" userId="dc0839a7-ef25-445d-88fe-29223dfab4a5" providerId="ADAL" clId="{AAA2C151-2292-4488-865B-5027AEB9D1EE}" dt="2021-07-07T22:20:48.298" v="566" actId="165"/>
          <ac:spMkLst>
            <pc:docMk/>
            <pc:sldMk cId="1888863910" sldId="654"/>
            <ac:spMk id="336" creationId="{6248D3FD-909B-4580-B20C-A4B0B9E05B1A}"/>
          </ac:spMkLst>
        </pc:spChg>
        <pc:spChg chg="mod">
          <ac:chgData name="MANUEL ALBERTO GUEVARA  NAJARRO" userId="dc0839a7-ef25-445d-88fe-29223dfab4a5" providerId="ADAL" clId="{AAA2C151-2292-4488-865B-5027AEB9D1EE}" dt="2021-07-07T22:20:48.298" v="566" actId="165"/>
          <ac:spMkLst>
            <pc:docMk/>
            <pc:sldMk cId="1888863910" sldId="654"/>
            <ac:spMk id="337" creationId="{9064CB22-CE29-49A2-B83F-1A40CCA77EEB}"/>
          </ac:spMkLst>
        </pc:spChg>
        <pc:spChg chg="mod">
          <ac:chgData name="MANUEL ALBERTO GUEVARA  NAJARRO" userId="dc0839a7-ef25-445d-88fe-29223dfab4a5" providerId="ADAL" clId="{AAA2C151-2292-4488-865B-5027AEB9D1EE}" dt="2021-07-07T22:20:48.298" v="566" actId="165"/>
          <ac:spMkLst>
            <pc:docMk/>
            <pc:sldMk cId="1888863910" sldId="654"/>
            <ac:spMk id="338" creationId="{559B7D38-8831-47AA-BA91-E577BF5C3549}"/>
          </ac:spMkLst>
        </pc:spChg>
        <pc:spChg chg="mod">
          <ac:chgData name="MANUEL ALBERTO GUEVARA  NAJARRO" userId="dc0839a7-ef25-445d-88fe-29223dfab4a5" providerId="ADAL" clId="{AAA2C151-2292-4488-865B-5027AEB9D1EE}" dt="2021-07-07T22:20:48.298" v="566" actId="165"/>
          <ac:spMkLst>
            <pc:docMk/>
            <pc:sldMk cId="1888863910" sldId="654"/>
            <ac:spMk id="339" creationId="{D06D550E-19B2-497A-95A8-CDD00C2A99E5}"/>
          </ac:spMkLst>
        </pc:spChg>
        <pc:spChg chg="mod">
          <ac:chgData name="MANUEL ALBERTO GUEVARA  NAJARRO" userId="dc0839a7-ef25-445d-88fe-29223dfab4a5" providerId="ADAL" clId="{AAA2C151-2292-4488-865B-5027AEB9D1EE}" dt="2021-07-07T22:20:48.298" v="566" actId="165"/>
          <ac:spMkLst>
            <pc:docMk/>
            <pc:sldMk cId="1888863910" sldId="654"/>
            <ac:spMk id="340" creationId="{CEFB160E-D858-4727-8D97-46AE45AE1798}"/>
          </ac:spMkLst>
        </pc:spChg>
        <pc:spChg chg="mod">
          <ac:chgData name="MANUEL ALBERTO GUEVARA  NAJARRO" userId="dc0839a7-ef25-445d-88fe-29223dfab4a5" providerId="ADAL" clId="{AAA2C151-2292-4488-865B-5027AEB9D1EE}" dt="2021-07-07T22:20:48.298" v="566" actId="165"/>
          <ac:spMkLst>
            <pc:docMk/>
            <pc:sldMk cId="1888863910" sldId="654"/>
            <ac:spMk id="341" creationId="{6DAA8830-13A4-4AD6-BCF5-10B36716986F}"/>
          </ac:spMkLst>
        </pc:spChg>
        <pc:spChg chg="mod">
          <ac:chgData name="MANUEL ALBERTO GUEVARA  NAJARRO" userId="dc0839a7-ef25-445d-88fe-29223dfab4a5" providerId="ADAL" clId="{AAA2C151-2292-4488-865B-5027AEB9D1EE}" dt="2021-07-07T22:20:48.298" v="566" actId="165"/>
          <ac:spMkLst>
            <pc:docMk/>
            <pc:sldMk cId="1888863910" sldId="654"/>
            <ac:spMk id="342" creationId="{C0E3B9CC-F341-4B16-B0AD-DDAAE84AE19C}"/>
          </ac:spMkLst>
        </pc:spChg>
        <pc:spChg chg="mod">
          <ac:chgData name="MANUEL ALBERTO GUEVARA  NAJARRO" userId="dc0839a7-ef25-445d-88fe-29223dfab4a5" providerId="ADAL" clId="{AAA2C151-2292-4488-865B-5027AEB9D1EE}" dt="2021-07-07T22:20:48.298" v="566" actId="165"/>
          <ac:spMkLst>
            <pc:docMk/>
            <pc:sldMk cId="1888863910" sldId="654"/>
            <ac:spMk id="343" creationId="{678AA79B-EFA8-42B0-A11F-71039FED9FEF}"/>
          </ac:spMkLst>
        </pc:spChg>
        <pc:spChg chg="mod">
          <ac:chgData name="MANUEL ALBERTO GUEVARA  NAJARRO" userId="dc0839a7-ef25-445d-88fe-29223dfab4a5" providerId="ADAL" clId="{AAA2C151-2292-4488-865B-5027AEB9D1EE}" dt="2021-07-07T22:20:48.298" v="566" actId="165"/>
          <ac:spMkLst>
            <pc:docMk/>
            <pc:sldMk cId="1888863910" sldId="654"/>
            <ac:spMk id="344" creationId="{8B985560-D6F7-4171-A7D3-0EABF31330FE}"/>
          </ac:spMkLst>
        </pc:spChg>
        <pc:spChg chg="mod">
          <ac:chgData name="MANUEL ALBERTO GUEVARA  NAJARRO" userId="dc0839a7-ef25-445d-88fe-29223dfab4a5" providerId="ADAL" clId="{AAA2C151-2292-4488-865B-5027AEB9D1EE}" dt="2021-07-07T22:20:48.298" v="566" actId="165"/>
          <ac:spMkLst>
            <pc:docMk/>
            <pc:sldMk cId="1888863910" sldId="654"/>
            <ac:spMk id="345" creationId="{ABC5AC1C-B7F1-4C1A-B930-5A91C96BA0F1}"/>
          </ac:spMkLst>
        </pc:spChg>
        <pc:spChg chg="mod">
          <ac:chgData name="MANUEL ALBERTO GUEVARA  NAJARRO" userId="dc0839a7-ef25-445d-88fe-29223dfab4a5" providerId="ADAL" clId="{AAA2C151-2292-4488-865B-5027AEB9D1EE}" dt="2021-07-07T22:20:48.298" v="566" actId="165"/>
          <ac:spMkLst>
            <pc:docMk/>
            <pc:sldMk cId="1888863910" sldId="654"/>
            <ac:spMk id="346" creationId="{697DAFD2-8074-432C-8012-571BFF0E49AA}"/>
          </ac:spMkLst>
        </pc:spChg>
        <pc:spChg chg="mod">
          <ac:chgData name="MANUEL ALBERTO GUEVARA  NAJARRO" userId="dc0839a7-ef25-445d-88fe-29223dfab4a5" providerId="ADAL" clId="{AAA2C151-2292-4488-865B-5027AEB9D1EE}" dt="2021-07-07T22:20:48.298" v="566" actId="165"/>
          <ac:spMkLst>
            <pc:docMk/>
            <pc:sldMk cId="1888863910" sldId="654"/>
            <ac:spMk id="347" creationId="{7871B9D6-2106-4ECC-A303-996B33DF369E}"/>
          </ac:spMkLst>
        </pc:spChg>
        <pc:spChg chg="mod">
          <ac:chgData name="MANUEL ALBERTO GUEVARA  NAJARRO" userId="dc0839a7-ef25-445d-88fe-29223dfab4a5" providerId="ADAL" clId="{AAA2C151-2292-4488-865B-5027AEB9D1EE}" dt="2021-07-07T22:20:48.298" v="566" actId="165"/>
          <ac:spMkLst>
            <pc:docMk/>
            <pc:sldMk cId="1888863910" sldId="654"/>
            <ac:spMk id="348" creationId="{5B2CD5CE-F152-4FA3-A4A9-6A1CCE2260C3}"/>
          </ac:spMkLst>
        </pc:spChg>
        <pc:spChg chg="mod">
          <ac:chgData name="MANUEL ALBERTO GUEVARA  NAJARRO" userId="dc0839a7-ef25-445d-88fe-29223dfab4a5" providerId="ADAL" clId="{AAA2C151-2292-4488-865B-5027AEB9D1EE}" dt="2021-07-07T22:20:48.298" v="566" actId="165"/>
          <ac:spMkLst>
            <pc:docMk/>
            <pc:sldMk cId="1888863910" sldId="654"/>
            <ac:spMk id="349" creationId="{A6BDE9A8-B56C-4DE7-A5B4-5202CAD6FAC6}"/>
          </ac:spMkLst>
        </pc:spChg>
        <pc:spChg chg="mod">
          <ac:chgData name="MANUEL ALBERTO GUEVARA  NAJARRO" userId="dc0839a7-ef25-445d-88fe-29223dfab4a5" providerId="ADAL" clId="{AAA2C151-2292-4488-865B-5027AEB9D1EE}" dt="2021-07-07T22:20:48.298" v="566" actId="165"/>
          <ac:spMkLst>
            <pc:docMk/>
            <pc:sldMk cId="1888863910" sldId="654"/>
            <ac:spMk id="350" creationId="{471C6B8F-56AB-452B-BD2B-0D99CC1BED3D}"/>
          </ac:spMkLst>
        </pc:spChg>
        <pc:spChg chg="mod">
          <ac:chgData name="MANUEL ALBERTO GUEVARA  NAJARRO" userId="dc0839a7-ef25-445d-88fe-29223dfab4a5" providerId="ADAL" clId="{AAA2C151-2292-4488-865B-5027AEB9D1EE}" dt="2021-07-07T22:20:48.298" v="566" actId="165"/>
          <ac:spMkLst>
            <pc:docMk/>
            <pc:sldMk cId="1888863910" sldId="654"/>
            <ac:spMk id="351" creationId="{74F88C61-5C94-4A24-9E47-8FCB685C5F3C}"/>
          </ac:spMkLst>
        </pc:spChg>
        <pc:spChg chg="mod">
          <ac:chgData name="MANUEL ALBERTO GUEVARA  NAJARRO" userId="dc0839a7-ef25-445d-88fe-29223dfab4a5" providerId="ADAL" clId="{AAA2C151-2292-4488-865B-5027AEB9D1EE}" dt="2021-07-07T22:20:48.298" v="566" actId="165"/>
          <ac:spMkLst>
            <pc:docMk/>
            <pc:sldMk cId="1888863910" sldId="654"/>
            <ac:spMk id="352" creationId="{887D26DD-10C1-4139-B092-9A816D55CA2E}"/>
          </ac:spMkLst>
        </pc:spChg>
        <pc:spChg chg="mod">
          <ac:chgData name="MANUEL ALBERTO GUEVARA  NAJARRO" userId="dc0839a7-ef25-445d-88fe-29223dfab4a5" providerId="ADAL" clId="{AAA2C151-2292-4488-865B-5027AEB9D1EE}" dt="2021-07-07T22:20:48.298" v="566" actId="165"/>
          <ac:spMkLst>
            <pc:docMk/>
            <pc:sldMk cId="1888863910" sldId="654"/>
            <ac:spMk id="353" creationId="{AEF59DE5-08C9-42B8-94AA-3E316B1CD4BF}"/>
          </ac:spMkLst>
        </pc:spChg>
        <pc:spChg chg="mod">
          <ac:chgData name="MANUEL ALBERTO GUEVARA  NAJARRO" userId="dc0839a7-ef25-445d-88fe-29223dfab4a5" providerId="ADAL" clId="{AAA2C151-2292-4488-865B-5027AEB9D1EE}" dt="2021-07-07T22:20:48.298" v="566" actId="165"/>
          <ac:spMkLst>
            <pc:docMk/>
            <pc:sldMk cId="1888863910" sldId="654"/>
            <ac:spMk id="354" creationId="{F52A287F-D750-49FF-944B-27EEBDA497A8}"/>
          </ac:spMkLst>
        </pc:spChg>
        <pc:spChg chg="mod">
          <ac:chgData name="MANUEL ALBERTO GUEVARA  NAJARRO" userId="dc0839a7-ef25-445d-88fe-29223dfab4a5" providerId="ADAL" clId="{AAA2C151-2292-4488-865B-5027AEB9D1EE}" dt="2021-07-07T22:20:48.298" v="566" actId="165"/>
          <ac:spMkLst>
            <pc:docMk/>
            <pc:sldMk cId="1888863910" sldId="654"/>
            <ac:spMk id="355" creationId="{CB02DF31-7438-427C-B66D-BFF3D0ED35F8}"/>
          </ac:spMkLst>
        </pc:spChg>
        <pc:spChg chg="mod">
          <ac:chgData name="MANUEL ALBERTO GUEVARA  NAJARRO" userId="dc0839a7-ef25-445d-88fe-29223dfab4a5" providerId="ADAL" clId="{AAA2C151-2292-4488-865B-5027AEB9D1EE}" dt="2021-07-07T22:20:48.298" v="566" actId="165"/>
          <ac:spMkLst>
            <pc:docMk/>
            <pc:sldMk cId="1888863910" sldId="654"/>
            <ac:spMk id="356" creationId="{70D1C380-61A0-47A9-A1B2-070D4ACE07D1}"/>
          </ac:spMkLst>
        </pc:spChg>
        <pc:spChg chg="mod">
          <ac:chgData name="MANUEL ALBERTO GUEVARA  NAJARRO" userId="dc0839a7-ef25-445d-88fe-29223dfab4a5" providerId="ADAL" clId="{AAA2C151-2292-4488-865B-5027AEB9D1EE}" dt="2021-07-07T22:20:48.298" v="566" actId="165"/>
          <ac:spMkLst>
            <pc:docMk/>
            <pc:sldMk cId="1888863910" sldId="654"/>
            <ac:spMk id="357" creationId="{0CBA850F-A1DB-4142-A7BB-3B7C292444A0}"/>
          </ac:spMkLst>
        </pc:spChg>
        <pc:spChg chg="mod">
          <ac:chgData name="MANUEL ALBERTO GUEVARA  NAJARRO" userId="dc0839a7-ef25-445d-88fe-29223dfab4a5" providerId="ADAL" clId="{AAA2C151-2292-4488-865B-5027AEB9D1EE}" dt="2021-07-07T22:20:48.298" v="566" actId="165"/>
          <ac:spMkLst>
            <pc:docMk/>
            <pc:sldMk cId="1888863910" sldId="654"/>
            <ac:spMk id="358" creationId="{01443D19-44AE-4E1A-9A5B-623D783E14D3}"/>
          </ac:spMkLst>
        </pc:spChg>
        <pc:spChg chg="mod">
          <ac:chgData name="MANUEL ALBERTO GUEVARA  NAJARRO" userId="dc0839a7-ef25-445d-88fe-29223dfab4a5" providerId="ADAL" clId="{AAA2C151-2292-4488-865B-5027AEB9D1EE}" dt="2021-07-07T22:20:48.298" v="566" actId="165"/>
          <ac:spMkLst>
            <pc:docMk/>
            <pc:sldMk cId="1888863910" sldId="654"/>
            <ac:spMk id="359" creationId="{FA12FF49-7184-4EA1-A1AF-CAE034169B26}"/>
          </ac:spMkLst>
        </pc:spChg>
        <pc:spChg chg="mod">
          <ac:chgData name="MANUEL ALBERTO GUEVARA  NAJARRO" userId="dc0839a7-ef25-445d-88fe-29223dfab4a5" providerId="ADAL" clId="{AAA2C151-2292-4488-865B-5027AEB9D1EE}" dt="2021-07-07T22:20:48.298" v="566" actId="165"/>
          <ac:spMkLst>
            <pc:docMk/>
            <pc:sldMk cId="1888863910" sldId="654"/>
            <ac:spMk id="360" creationId="{5519CBCE-5CFD-46C1-8877-A4AB718842EF}"/>
          </ac:spMkLst>
        </pc:spChg>
        <pc:spChg chg="mod">
          <ac:chgData name="MANUEL ALBERTO GUEVARA  NAJARRO" userId="dc0839a7-ef25-445d-88fe-29223dfab4a5" providerId="ADAL" clId="{AAA2C151-2292-4488-865B-5027AEB9D1EE}" dt="2021-07-07T22:20:48.298" v="566" actId="165"/>
          <ac:spMkLst>
            <pc:docMk/>
            <pc:sldMk cId="1888863910" sldId="654"/>
            <ac:spMk id="361" creationId="{F487AA07-362F-4F50-AE87-A9EFE06ED36B}"/>
          </ac:spMkLst>
        </pc:spChg>
        <pc:spChg chg="mod">
          <ac:chgData name="MANUEL ALBERTO GUEVARA  NAJARRO" userId="dc0839a7-ef25-445d-88fe-29223dfab4a5" providerId="ADAL" clId="{AAA2C151-2292-4488-865B-5027AEB9D1EE}" dt="2021-07-07T22:20:48.298" v="566" actId="165"/>
          <ac:spMkLst>
            <pc:docMk/>
            <pc:sldMk cId="1888863910" sldId="654"/>
            <ac:spMk id="362" creationId="{FC6D5882-AA9A-4E7D-9F51-944D374557BD}"/>
          </ac:spMkLst>
        </pc:spChg>
        <pc:spChg chg="mod">
          <ac:chgData name="MANUEL ALBERTO GUEVARA  NAJARRO" userId="dc0839a7-ef25-445d-88fe-29223dfab4a5" providerId="ADAL" clId="{AAA2C151-2292-4488-865B-5027AEB9D1EE}" dt="2021-07-07T22:20:48.298" v="566" actId="165"/>
          <ac:spMkLst>
            <pc:docMk/>
            <pc:sldMk cId="1888863910" sldId="654"/>
            <ac:spMk id="363" creationId="{B955BE64-0930-4373-9176-0C87393412C9}"/>
          </ac:spMkLst>
        </pc:spChg>
        <pc:spChg chg="mod">
          <ac:chgData name="MANUEL ALBERTO GUEVARA  NAJARRO" userId="dc0839a7-ef25-445d-88fe-29223dfab4a5" providerId="ADAL" clId="{AAA2C151-2292-4488-865B-5027AEB9D1EE}" dt="2021-07-07T22:20:48.298" v="566" actId="165"/>
          <ac:spMkLst>
            <pc:docMk/>
            <pc:sldMk cId="1888863910" sldId="654"/>
            <ac:spMk id="364" creationId="{219FC759-721C-412F-9BB4-5C051635A3F7}"/>
          </ac:spMkLst>
        </pc:spChg>
        <pc:spChg chg="mod">
          <ac:chgData name="MANUEL ALBERTO GUEVARA  NAJARRO" userId="dc0839a7-ef25-445d-88fe-29223dfab4a5" providerId="ADAL" clId="{AAA2C151-2292-4488-865B-5027AEB9D1EE}" dt="2021-07-07T22:20:48.298" v="566" actId="165"/>
          <ac:spMkLst>
            <pc:docMk/>
            <pc:sldMk cId="1888863910" sldId="654"/>
            <ac:spMk id="365" creationId="{279EA75A-E6F1-4A88-A2E8-FDC7BA63F712}"/>
          </ac:spMkLst>
        </pc:spChg>
        <pc:spChg chg="mod">
          <ac:chgData name="MANUEL ALBERTO GUEVARA  NAJARRO" userId="dc0839a7-ef25-445d-88fe-29223dfab4a5" providerId="ADAL" clId="{AAA2C151-2292-4488-865B-5027AEB9D1EE}" dt="2021-07-07T22:20:48.298" v="566" actId="165"/>
          <ac:spMkLst>
            <pc:docMk/>
            <pc:sldMk cId="1888863910" sldId="654"/>
            <ac:spMk id="366" creationId="{40CFA124-E36B-4200-B55B-99A947EF3B4A}"/>
          </ac:spMkLst>
        </pc:spChg>
        <pc:spChg chg="mod">
          <ac:chgData name="MANUEL ALBERTO GUEVARA  NAJARRO" userId="dc0839a7-ef25-445d-88fe-29223dfab4a5" providerId="ADAL" clId="{AAA2C151-2292-4488-865B-5027AEB9D1EE}" dt="2021-07-07T22:20:48.298" v="566" actId="165"/>
          <ac:spMkLst>
            <pc:docMk/>
            <pc:sldMk cId="1888863910" sldId="654"/>
            <ac:spMk id="367" creationId="{F823612F-E57D-441C-8175-63D5E3C5ED08}"/>
          </ac:spMkLst>
        </pc:spChg>
        <pc:spChg chg="mod">
          <ac:chgData name="MANUEL ALBERTO GUEVARA  NAJARRO" userId="dc0839a7-ef25-445d-88fe-29223dfab4a5" providerId="ADAL" clId="{AAA2C151-2292-4488-865B-5027AEB9D1EE}" dt="2021-07-07T22:20:48.298" v="566" actId="165"/>
          <ac:spMkLst>
            <pc:docMk/>
            <pc:sldMk cId="1888863910" sldId="654"/>
            <ac:spMk id="368" creationId="{4BBD30E3-BF19-4C54-9120-C080769828D9}"/>
          </ac:spMkLst>
        </pc:spChg>
        <pc:spChg chg="mod">
          <ac:chgData name="MANUEL ALBERTO GUEVARA  NAJARRO" userId="dc0839a7-ef25-445d-88fe-29223dfab4a5" providerId="ADAL" clId="{AAA2C151-2292-4488-865B-5027AEB9D1EE}" dt="2021-07-07T22:20:48.298" v="566" actId="165"/>
          <ac:spMkLst>
            <pc:docMk/>
            <pc:sldMk cId="1888863910" sldId="654"/>
            <ac:spMk id="369" creationId="{8211CC05-6D11-4EA1-8387-10C233B150A9}"/>
          </ac:spMkLst>
        </pc:spChg>
        <pc:spChg chg="mod">
          <ac:chgData name="MANUEL ALBERTO GUEVARA  NAJARRO" userId="dc0839a7-ef25-445d-88fe-29223dfab4a5" providerId="ADAL" clId="{AAA2C151-2292-4488-865B-5027AEB9D1EE}" dt="2021-07-07T22:20:48.298" v="566" actId="165"/>
          <ac:spMkLst>
            <pc:docMk/>
            <pc:sldMk cId="1888863910" sldId="654"/>
            <ac:spMk id="370" creationId="{080E8572-DFB7-480A-9718-E89E293F1A70}"/>
          </ac:spMkLst>
        </pc:spChg>
        <pc:spChg chg="mod">
          <ac:chgData name="MANUEL ALBERTO GUEVARA  NAJARRO" userId="dc0839a7-ef25-445d-88fe-29223dfab4a5" providerId="ADAL" clId="{AAA2C151-2292-4488-865B-5027AEB9D1EE}" dt="2021-07-07T22:20:48.298" v="566" actId="165"/>
          <ac:spMkLst>
            <pc:docMk/>
            <pc:sldMk cId="1888863910" sldId="654"/>
            <ac:spMk id="371" creationId="{94EFB765-7672-4D57-89F2-8D6DE9359BF1}"/>
          </ac:spMkLst>
        </pc:spChg>
        <pc:spChg chg="mod">
          <ac:chgData name="MANUEL ALBERTO GUEVARA  NAJARRO" userId="dc0839a7-ef25-445d-88fe-29223dfab4a5" providerId="ADAL" clId="{AAA2C151-2292-4488-865B-5027AEB9D1EE}" dt="2021-07-07T22:20:48.298" v="566" actId="165"/>
          <ac:spMkLst>
            <pc:docMk/>
            <pc:sldMk cId="1888863910" sldId="654"/>
            <ac:spMk id="372" creationId="{2F641047-A047-4698-9249-619A858912BA}"/>
          </ac:spMkLst>
        </pc:spChg>
        <pc:spChg chg="mod">
          <ac:chgData name="MANUEL ALBERTO GUEVARA  NAJARRO" userId="dc0839a7-ef25-445d-88fe-29223dfab4a5" providerId="ADAL" clId="{AAA2C151-2292-4488-865B-5027AEB9D1EE}" dt="2021-07-07T22:20:48.298" v="566" actId="165"/>
          <ac:spMkLst>
            <pc:docMk/>
            <pc:sldMk cId="1888863910" sldId="654"/>
            <ac:spMk id="373" creationId="{E10F4210-76B1-48C7-B1AD-C84EE57F4356}"/>
          </ac:spMkLst>
        </pc:spChg>
        <pc:spChg chg="mod">
          <ac:chgData name="MANUEL ALBERTO GUEVARA  NAJARRO" userId="dc0839a7-ef25-445d-88fe-29223dfab4a5" providerId="ADAL" clId="{AAA2C151-2292-4488-865B-5027AEB9D1EE}" dt="2021-07-07T22:20:48.298" v="566" actId="165"/>
          <ac:spMkLst>
            <pc:docMk/>
            <pc:sldMk cId="1888863910" sldId="654"/>
            <ac:spMk id="374" creationId="{39153C79-0BA7-49AD-839B-7EA5409B1B86}"/>
          </ac:spMkLst>
        </pc:spChg>
        <pc:spChg chg="mod">
          <ac:chgData name="MANUEL ALBERTO GUEVARA  NAJARRO" userId="dc0839a7-ef25-445d-88fe-29223dfab4a5" providerId="ADAL" clId="{AAA2C151-2292-4488-865B-5027AEB9D1EE}" dt="2021-07-07T22:20:48.298" v="566" actId="165"/>
          <ac:spMkLst>
            <pc:docMk/>
            <pc:sldMk cId="1888863910" sldId="654"/>
            <ac:spMk id="375" creationId="{4766588F-6F14-484D-939D-D00665B69B44}"/>
          </ac:spMkLst>
        </pc:spChg>
        <pc:spChg chg="mod">
          <ac:chgData name="MANUEL ALBERTO GUEVARA  NAJARRO" userId="dc0839a7-ef25-445d-88fe-29223dfab4a5" providerId="ADAL" clId="{AAA2C151-2292-4488-865B-5027AEB9D1EE}" dt="2021-07-07T22:20:48.298" v="566" actId="165"/>
          <ac:spMkLst>
            <pc:docMk/>
            <pc:sldMk cId="1888863910" sldId="654"/>
            <ac:spMk id="376" creationId="{A0097E3E-CC23-4140-BC94-6036060D33D3}"/>
          </ac:spMkLst>
        </pc:spChg>
        <pc:spChg chg="mod">
          <ac:chgData name="MANUEL ALBERTO GUEVARA  NAJARRO" userId="dc0839a7-ef25-445d-88fe-29223dfab4a5" providerId="ADAL" clId="{AAA2C151-2292-4488-865B-5027AEB9D1EE}" dt="2021-07-07T22:20:48.298" v="566" actId="165"/>
          <ac:spMkLst>
            <pc:docMk/>
            <pc:sldMk cId="1888863910" sldId="654"/>
            <ac:spMk id="377" creationId="{B8B10FA9-5869-45E7-9DCC-23EBF7FFDD7D}"/>
          </ac:spMkLst>
        </pc:spChg>
        <pc:spChg chg="mod">
          <ac:chgData name="MANUEL ALBERTO GUEVARA  NAJARRO" userId="dc0839a7-ef25-445d-88fe-29223dfab4a5" providerId="ADAL" clId="{AAA2C151-2292-4488-865B-5027AEB9D1EE}" dt="2021-07-07T22:20:48.298" v="566" actId="165"/>
          <ac:spMkLst>
            <pc:docMk/>
            <pc:sldMk cId="1888863910" sldId="654"/>
            <ac:spMk id="378" creationId="{511373B0-AF3D-40AB-92AB-BF285CB62F0C}"/>
          </ac:spMkLst>
        </pc:spChg>
        <pc:spChg chg="mod">
          <ac:chgData name="MANUEL ALBERTO GUEVARA  NAJARRO" userId="dc0839a7-ef25-445d-88fe-29223dfab4a5" providerId="ADAL" clId="{AAA2C151-2292-4488-865B-5027AEB9D1EE}" dt="2021-07-07T22:20:48.298" v="566" actId="165"/>
          <ac:spMkLst>
            <pc:docMk/>
            <pc:sldMk cId="1888863910" sldId="654"/>
            <ac:spMk id="379" creationId="{49C43160-B4E6-454C-956B-CC9ED29EC43F}"/>
          </ac:spMkLst>
        </pc:spChg>
        <pc:spChg chg="mod">
          <ac:chgData name="MANUEL ALBERTO GUEVARA  NAJARRO" userId="dc0839a7-ef25-445d-88fe-29223dfab4a5" providerId="ADAL" clId="{AAA2C151-2292-4488-865B-5027AEB9D1EE}" dt="2021-07-07T22:20:48.298" v="566" actId="165"/>
          <ac:spMkLst>
            <pc:docMk/>
            <pc:sldMk cId="1888863910" sldId="654"/>
            <ac:spMk id="380" creationId="{0C861830-9C35-4A41-A541-F7989D0AC4C8}"/>
          </ac:spMkLst>
        </pc:spChg>
        <pc:spChg chg="mod">
          <ac:chgData name="MANUEL ALBERTO GUEVARA  NAJARRO" userId="dc0839a7-ef25-445d-88fe-29223dfab4a5" providerId="ADAL" clId="{AAA2C151-2292-4488-865B-5027AEB9D1EE}" dt="2021-07-07T22:20:48.298" v="566" actId="165"/>
          <ac:spMkLst>
            <pc:docMk/>
            <pc:sldMk cId="1888863910" sldId="654"/>
            <ac:spMk id="381" creationId="{596378C6-B500-4C4D-94B1-5CF2797DDDFD}"/>
          </ac:spMkLst>
        </pc:spChg>
        <pc:spChg chg="mod">
          <ac:chgData name="MANUEL ALBERTO GUEVARA  NAJARRO" userId="dc0839a7-ef25-445d-88fe-29223dfab4a5" providerId="ADAL" clId="{AAA2C151-2292-4488-865B-5027AEB9D1EE}" dt="2021-07-07T22:20:48.298" v="566" actId="165"/>
          <ac:spMkLst>
            <pc:docMk/>
            <pc:sldMk cId="1888863910" sldId="654"/>
            <ac:spMk id="382" creationId="{64862C21-938E-469C-B3ED-002ABC99D26E}"/>
          </ac:spMkLst>
        </pc:spChg>
        <pc:spChg chg="mod">
          <ac:chgData name="MANUEL ALBERTO GUEVARA  NAJARRO" userId="dc0839a7-ef25-445d-88fe-29223dfab4a5" providerId="ADAL" clId="{AAA2C151-2292-4488-865B-5027AEB9D1EE}" dt="2021-07-07T22:20:48.298" v="566" actId="165"/>
          <ac:spMkLst>
            <pc:docMk/>
            <pc:sldMk cId="1888863910" sldId="654"/>
            <ac:spMk id="383" creationId="{9DF62374-BBC0-4D5D-BA35-F9FE0724A7B3}"/>
          </ac:spMkLst>
        </pc:spChg>
        <pc:spChg chg="mod">
          <ac:chgData name="MANUEL ALBERTO GUEVARA  NAJARRO" userId="dc0839a7-ef25-445d-88fe-29223dfab4a5" providerId="ADAL" clId="{AAA2C151-2292-4488-865B-5027AEB9D1EE}" dt="2021-07-07T22:20:48.298" v="566" actId="165"/>
          <ac:spMkLst>
            <pc:docMk/>
            <pc:sldMk cId="1888863910" sldId="654"/>
            <ac:spMk id="384" creationId="{0B0C32A5-607D-493E-8CF5-15AF4AD0D69D}"/>
          </ac:spMkLst>
        </pc:spChg>
        <pc:spChg chg="mod">
          <ac:chgData name="MANUEL ALBERTO GUEVARA  NAJARRO" userId="dc0839a7-ef25-445d-88fe-29223dfab4a5" providerId="ADAL" clId="{AAA2C151-2292-4488-865B-5027AEB9D1EE}" dt="2021-07-07T22:20:48.298" v="566" actId="165"/>
          <ac:spMkLst>
            <pc:docMk/>
            <pc:sldMk cId="1888863910" sldId="654"/>
            <ac:spMk id="385" creationId="{DA45DA42-EB5C-43D6-8096-31AE704BA9BF}"/>
          </ac:spMkLst>
        </pc:spChg>
        <pc:spChg chg="mod">
          <ac:chgData name="MANUEL ALBERTO GUEVARA  NAJARRO" userId="dc0839a7-ef25-445d-88fe-29223dfab4a5" providerId="ADAL" clId="{AAA2C151-2292-4488-865B-5027AEB9D1EE}" dt="2021-07-07T22:20:48.298" v="566" actId="165"/>
          <ac:spMkLst>
            <pc:docMk/>
            <pc:sldMk cId="1888863910" sldId="654"/>
            <ac:spMk id="386" creationId="{18BE1A17-A8EF-4B0F-BCD6-C6183CBC019C}"/>
          </ac:spMkLst>
        </pc:spChg>
        <pc:spChg chg="mod">
          <ac:chgData name="MANUEL ALBERTO GUEVARA  NAJARRO" userId="dc0839a7-ef25-445d-88fe-29223dfab4a5" providerId="ADAL" clId="{AAA2C151-2292-4488-865B-5027AEB9D1EE}" dt="2021-07-07T22:20:48.298" v="566" actId="165"/>
          <ac:spMkLst>
            <pc:docMk/>
            <pc:sldMk cId="1888863910" sldId="654"/>
            <ac:spMk id="387" creationId="{1D22C9EA-EDB4-4993-8C8B-F74937F8C984}"/>
          </ac:spMkLst>
        </pc:spChg>
        <pc:spChg chg="mod">
          <ac:chgData name="MANUEL ALBERTO GUEVARA  NAJARRO" userId="dc0839a7-ef25-445d-88fe-29223dfab4a5" providerId="ADAL" clId="{AAA2C151-2292-4488-865B-5027AEB9D1EE}" dt="2021-07-07T22:20:48.298" v="566" actId="165"/>
          <ac:spMkLst>
            <pc:docMk/>
            <pc:sldMk cId="1888863910" sldId="654"/>
            <ac:spMk id="388" creationId="{68088073-E2DB-4AAD-A63F-C2B0753EE11C}"/>
          </ac:spMkLst>
        </pc:spChg>
        <pc:spChg chg="mod">
          <ac:chgData name="MANUEL ALBERTO GUEVARA  NAJARRO" userId="dc0839a7-ef25-445d-88fe-29223dfab4a5" providerId="ADAL" clId="{AAA2C151-2292-4488-865B-5027AEB9D1EE}" dt="2021-07-07T22:20:48.298" v="566" actId="165"/>
          <ac:spMkLst>
            <pc:docMk/>
            <pc:sldMk cId="1888863910" sldId="654"/>
            <ac:spMk id="389" creationId="{76D0E684-6118-44D8-83CB-B0BDD2FAADE8}"/>
          </ac:spMkLst>
        </pc:spChg>
        <pc:spChg chg="mod">
          <ac:chgData name="MANUEL ALBERTO GUEVARA  NAJARRO" userId="dc0839a7-ef25-445d-88fe-29223dfab4a5" providerId="ADAL" clId="{AAA2C151-2292-4488-865B-5027AEB9D1EE}" dt="2021-07-07T22:20:48.298" v="566" actId="165"/>
          <ac:spMkLst>
            <pc:docMk/>
            <pc:sldMk cId="1888863910" sldId="654"/>
            <ac:spMk id="390" creationId="{91B91B96-27FB-4755-B53F-9881EB00EFE0}"/>
          </ac:spMkLst>
        </pc:spChg>
        <pc:spChg chg="mod">
          <ac:chgData name="MANUEL ALBERTO GUEVARA  NAJARRO" userId="dc0839a7-ef25-445d-88fe-29223dfab4a5" providerId="ADAL" clId="{AAA2C151-2292-4488-865B-5027AEB9D1EE}" dt="2021-07-07T22:20:48.298" v="566" actId="165"/>
          <ac:spMkLst>
            <pc:docMk/>
            <pc:sldMk cId="1888863910" sldId="654"/>
            <ac:spMk id="391" creationId="{5B878DB9-4421-412A-812B-EF0012FA5A90}"/>
          </ac:spMkLst>
        </pc:spChg>
        <pc:spChg chg="mod">
          <ac:chgData name="MANUEL ALBERTO GUEVARA  NAJARRO" userId="dc0839a7-ef25-445d-88fe-29223dfab4a5" providerId="ADAL" clId="{AAA2C151-2292-4488-865B-5027AEB9D1EE}" dt="2021-07-07T22:20:48.298" v="566" actId="165"/>
          <ac:spMkLst>
            <pc:docMk/>
            <pc:sldMk cId="1888863910" sldId="654"/>
            <ac:spMk id="392" creationId="{C4D44C09-A7AE-4E52-BE31-7960EA4418BE}"/>
          </ac:spMkLst>
        </pc:spChg>
        <pc:spChg chg="mod">
          <ac:chgData name="MANUEL ALBERTO GUEVARA  NAJARRO" userId="dc0839a7-ef25-445d-88fe-29223dfab4a5" providerId="ADAL" clId="{AAA2C151-2292-4488-865B-5027AEB9D1EE}" dt="2021-07-07T22:20:48.298" v="566" actId="165"/>
          <ac:spMkLst>
            <pc:docMk/>
            <pc:sldMk cId="1888863910" sldId="654"/>
            <ac:spMk id="393" creationId="{35983254-C974-46D9-8BA6-8AA5D2B6BE9D}"/>
          </ac:spMkLst>
        </pc:spChg>
        <pc:spChg chg="mod">
          <ac:chgData name="MANUEL ALBERTO GUEVARA  NAJARRO" userId="dc0839a7-ef25-445d-88fe-29223dfab4a5" providerId="ADAL" clId="{AAA2C151-2292-4488-865B-5027AEB9D1EE}" dt="2021-07-07T22:20:48.298" v="566" actId="165"/>
          <ac:spMkLst>
            <pc:docMk/>
            <pc:sldMk cId="1888863910" sldId="654"/>
            <ac:spMk id="394" creationId="{65EDBB3D-F7DF-43A0-9E6F-ACE2CA66D2BC}"/>
          </ac:spMkLst>
        </pc:spChg>
        <pc:spChg chg="mod">
          <ac:chgData name="MANUEL ALBERTO GUEVARA  NAJARRO" userId="dc0839a7-ef25-445d-88fe-29223dfab4a5" providerId="ADAL" clId="{AAA2C151-2292-4488-865B-5027AEB9D1EE}" dt="2021-07-07T22:20:48.298" v="566" actId="165"/>
          <ac:spMkLst>
            <pc:docMk/>
            <pc:sldMk cId="1888863910" sldId="654"/>
            <ac:spMk id="395" creationId="{32A50416-541B-44FE-A0D3-DF1A994BA24D}"/>
          </ac:spMkLst>
        </pc:spChg>
        <pc:spChg chg="mod">
          <ac:chgData name="MANUEL ALBERTO GUEVARA  NAJARRO" userId="dc0839a7-ef25-445d-88fe-29223dfab4a5" providerId="ADAL" clId="{AAA2C151-2292-4488-865B-5027AEB9D1EE}" dt="2021-07-07T22:20:48.298" v="566" actId="165"/>
          <ac:spMkLst>
            <pc:docMk/>
            <pc:sldMk cId="1888863910" sldId="654"/>
            <ac:spMk id="396" creationId="{5A6FEB9B-42A5-4442-B733-A08FCC8875FA}"/>
          </ac:spMkLst>
        </pc:spChg>
        <pc:spChg chg="mod">
          <ac:chgData name="MANUEL ALBERTO GUEVARA  NAJARRO" userId="dc0839a7-ef25-445d-88fe-29223dfab4a5" providerId="ADAL" clId="{AAA2C151-2292-4488-865B-5027AEB9D1EE}" dt="2021-07-07T22:20:48.298" v="566" actId="165"/>
          <ac:spMkLst>
            <pc:docMk/>
            <pc:sldMk cId="1888863910" sldId="654"/>
            <ac:spMk id="397" creationId="{7256C3CF-F996-4550-B92A-C7AE04718D64}"/>
          </ac:spMkLst>
        </pc:spChg>
        <pc:spChg chg="mod">
          <ac:chgData name="MANUEL ALBERTO GUEVARA  NAJARRO" userId="dc0839a7-ef25-445d-88fe-29223dfab4a5" providerId="ADAL" clId="{AAA2C151-2292-4488-865B-5027AEB9D1EE}" dt="2021-07-07T22:20:48.298" v="566" actId="165"/>
          <ac:spMkLst>
            <pc:docMk/>
            <pc:sldMk cId="1888863910" sldId="654"/>
            <ac:spMk id="398" creationId="{671F6FF1-E550-4CF6-9BE5-066532CB2104}"/>
          </ac:spMkLst>
        </pc:spChg>
        <pc:spChg chg="mod">
          <ac:chgData name="MANUEL ALBERTO GUEVARA  NAJARRO" userId="dc0839a7-ef25-445d-88fe-29223dfab4a5" providerId="ADAL" clId="{AAA2C151-2292-4488-865B-5027AEB9D1EE}" dt="2021-07-07T22:20:48.298" v="566" actId="165"/>
          <ac:spMkLst>
            <pc:docMk/>
            <pc:sldMk cId="1888863910" sldId="654"/>
            <ac:spMk id="399" creationId="{DE1F4724-2037-48A2-8D16-CA2ACC2BFBF3}"/>
          </ac:spMkLst>
        </pc:spChg>
        <pc:spChg chg="mod">
          <ac:chgData name="MANUEL ALBERTO GUEVARA  NAJARRO" userId="dc0839a7-ef25-445d-88fe-29223dfab4a5" providerId="ADAL" clId="{AAA2C151-2292-4488-865B-5027AEB9D1EE}" dt="2021-07-07T22:20:48.298" v="566" actId="165"/>
          <ac:spMkLst>
            <pc:docMk/>
            <pc:sldMk cId="1888863910" sldId="654"/>
            <ac:spMk id="400" creationId="{88AC32ED-1A9B-43D7-90C3-8022A6E3548D}"/>
          </ac:spMkLst>
        </pc:spChg>
        <pc:spChg chg="mod">
          <ac:chgData name="MANUEL ALBERTO GUEVARA  NAJARRO" userId="dc0839a7-ef25-445d-88fe-29223dfab4a5" providerId="ADAL" clId="{AAA2C151-2292-4488-865B-5027AEB9D1EE}" dt="2021-07-07T22:20:48.298" v="566" actId="165"/>
          <ac:spMkLst>
            <pc:docMk/>
            <pc:sldMk cId="1888863910" sldId="654"/>
            <ac:spMk id="401" creationId="{92E0C526-6902-4974-9F02-95347129F6AF}"/>
          </ac:spMkLst>
        </pc:spChg>
        <pc:spChg chg="mod">
          <ac:chgData name="MANUEL ALBERTO GUEVARA  NAJARRO" userId="dc0839a7-ef25-445d-88fe-29223dfab4a5" providerId="ADAL" clId="{AAA2C151-2292-4488-865B-5027AEB9D1EE}" dt="2021-07-07T22:20:48.298" v="566" actId="165"/>
          <ac:spMkLst>
            <pc:docMk/>
            <pc:sldMk cId="1888863910" sldId="654"/>
            <ac:spMk id="402" creationId="{D5EF2CBE-CC56-4F43-9C8E-E30F3CB32BAA}"/>
          </ac:spMkLst>
        </pc:spChg>
        <pc:spChg chg="mod">
          <ac:chgData name="MANUEL ALBERTO GUEVARA  NAJARRO" userId="dc0839a7-ef25-445d-88fe-29223dfab4a5" providerId="ADAL" clId="{AAA2C151-2292-4488-865B-5027AEB9D1EE}" dt="2021-07-07T22:20:48.298" v="566" actId="165"/>
          <ac:spMkLst>
            <pc:docMk/>
            <pc:sldMk cId="1888863910" sldId="654"/>
            <ac:spMk id="403" creationId="{A0CA4AA5-AB1C-482E-8392-70C04610DA44}"/>
          </ac:spMkLst>
        </pc:spChg>
        <pc:spChg chg="mod">
          <ac:chgData name="MANUEL ALBERTO GUEVARA  NAJARRO" userId="dc0839a7-ef25-445d-88fe-29223dfab4a5" providerId="ADAL" clId="{AAA2C151-2292-4488-865B-5027AEB9D1EE}" dt="2021-07-07T22:20:48.298" v="566" actId="165"/>
          <ac:spMkLst>
            <pc:docMk/>
            <pc:sldMk cId="1888863910" sldId="654"/>
            <ac:spMk id="404" creationId="{71B2BF88-7784-41DA-AED7-9F1E2C196B81}"/>
          </ac:spMkLst>
        </pc:spChg>
        <pc:spChg chg="mod">
          <ac:chgData name="MANUEL ALBERTO GUEVARA  NAJARRO" userId="dc0839a7-ef25-445d-88fe-29223dfab4a5" providerId="ADAL" clId="{AAA2C151-2292-4488-865B-5027AEB9D1EE}" dt="2021-07-07T22:20:48.298" v="566" actId="165"/>
          <ac:spMkLst>
            <pc:docMk/>
            <pc:sldMk cId="1888863910" sldId="654"/>
            <ac:spMk id="405" creationId="{434211CF-502D-428A-B963-903B9DEA325F}"/>
          </ac:spMkLst>
        </pc:spChg>
        <pc:spChg chg="mod">
          <ac:chgData name="MANUEL ALBERTO GUEVARA  NAJARRO" userId="dc0839a7-ef25-445d-88fe-29223dfab4a5" providerId="ADAL" clId="{AAA2C151-2292-4488-865B-5027AEB9D1EE}" dt="2021-07-07T22:20:48.298" v="566" actId="165"/>
          <ac:spMkLst>
            <pc:docMk/>
            <pc:sldMk cId="1888863910" sldId="654"/>
            <ac:spMk id="406" creationId="{3F351C9D-1416-4742-984F-613B30CB69F6}"/>
          </ac:spMkLst>
        </pc:spChg>
        <pc:spChg chg="mod">
          <ac:chgData name="MANUEL ALBERTO GUEVARA  NAJARRO" userId="dc0839a7-ef25-445d-88fe-29223dfab4a5" providerId="ADAL" clId="{AAA2C151-2292-4488-865B-5027AEB9D1EE}" dt="2021-07-07T22:20:48.298" v="566" actId="165"/>
          <ac:spMkLst>
            <pc:docMk/>
            <pc:sldMk cId="1888863910" sldId="654"/>
            <ac:spMk id="407" creationId="{4C0DB132-9A97-4202-A84E-0453E04EAB6A}"/>
          </ac:spMkLst>
        </pc:spChg>
        <pc:spChg chg="mod">
          <ac:chgData name="MANUEL ALBERTO GUEVARA  NAJARRO" userId="dc0839a7-ef25-445d-88fe-29223dfab4a5" providerId="ADAL" clId="{AAA2C151-2292-4488-865B-5027AEB9D1EE}" dt="2021-07-07T22:20:48.298" v="566" actId="165"/>
          <ac:spMkLst>
            <pc:docMk/>
            <pc:sldMk cId="1888863910" sldId="654"/>
            <ac:spMk id="408" creationId="{637E862C-56AA-4E24-8A8B-CA18CC51E68A}"/>
          </ac:spMkLst>
        </pc:spChg>
        <pc:spChg chg="mod">
          <ac:chgData name="MANUEL ALBERTO GUEVARA  NAJARRO" userId="dc0839a7-ef25-445d-88fe-29223dfab4a5" providerId="ADAL" clId="{AAA2C151-2292-4488-865B-5027AEB9D1EE}" dt="2021-07-07T22:20:48.298" v="566" actId="165"/>
          <ac:spMkLst>
            <pc:docMk/>
            <pc:sldMk cId="1888863910" sldId="654"/>
            <ac:spMk id="409" creationId="{FA09E7E6-6869-4AE1-A061-11EBDC43DF88}"/>
          </ac:spMkLst>
        </pc:spChg>
        <pc:spChg chg="mod">
          <ac:chgData name="MANUEL ALBERTO GUEVARA  NAJARRO" userId="dc0839a7-ef25-445d-88fe-29223dfab4a5" providerId="ADAL" clId="{AAA2C151-2292-4488-865B-5027AEB9D1EE}" dt="2021-07-07T22:20:48.298" v="566" actId="165"/>
          <ac:spMkLst>
            <pc:docMk/>
            <pc:sldMk cId="1888863910" sldId="654"/>
            <ac:spMk id="410" creationId="{6B53A34A-C0DC-4055-81AF-ACEB25290F38}"/>
          </ac:spMkLst>
        </pc:spChg>
        <pc:spChg chg="mod">
          <ac:chgData name="MANUEL ALBERTO GUEVARA  NAJARRO" userId="dc0839a7-ef25-445d-88fe-29223dfab4a5" providerId="ADAL" clId="{AAA2C151-2292-4488-865B-5027AEB9D1EE}" dt="2021-07-07T22:20:48.298" v="566" actId="165"/>
          <ac:spMkLst>
            <pc:docMk/>
            <pc:sldMk cId="1888863910" sldId="654"/>
            <ac:spMk id="411" creationId="{7AB94ED2-F0CE-4C65-AE82-049573A1680E}"/>
          </ac:spMkLst>
        </pc:spChg>
        <pc:spChg chg="mod">
          <ac:chgData name="MANUEL ALBERTO GUEVARA  NAJARRO" userId="dc0839a7-ef25-445d-88fe-29223dfab4a5" providerId="ADAL" clId="{AAA2C151-2292-4488-865B-5027AEB9D1EE}" dt="2021-07-07T22:20:48.298" v="566" actId="165"/>
          <ac:spMkLst>
            <pc:docMk/>
            <pc:sldMk cId="1888863910" sldId="654"/>
            <ac:spMk id="412" creationId="{28F1E8CA-C33C-4732-9C9C-08F114518E54}"/>
          </ac:spMkLst>
        </pc:spChg>
        <pc:spChg chg="mod">
          <ac:chgData name="MANUEL ALBERTO GUEVARA  NAJARRO" userId="dc0839a7-ef25-445d-88fe-29223dfab4a5" providerId="ADAL" clId="{AAA2C151-2292-4488-865B-5027AEB9D1EE}" dt="2021-07-07T22:20:48.298" v="566" actId="165"/>
          <ac:spMkLst>
            <pc:docMk/>
            <pc:sldMk cId="1888863910" sldId="654"/>
            <ac:spMk id="413" creationId="{1E0A1742-5767-4981-BC45-7B969B380652}"/>
          </ac:spMkLst>
        </pc:spChg>
        <pc:spChg chg="add mod topLvl">
          <ac:chgData name="MANUEL ALBERTO GUEVARA  NAJARRO" userId="dc0839a7-ef25-445d-88fe-29223dfab4a5" providerId="ADAL" clId="{AAA2C151-2292-4488-865B-5027AEB9D1EE}" dt="2021-07-07T22:23:10.475" v="729" actId="2711"/>
          <ac:spMkLst>
            <pc:docMk/>
            <pc:sldMk cId="1888863910" sldId="654"/>
            <ac:spMk id="414" creationId="{8BAC74AC-AF99-40A6-9B94-AEE24CCECCE6}"/>
          </ac:spMkLst>
        </pc:spChg>
        <pc:spChg chg="add mod topLvl">
          <ac:chgData name="MANUEL ALBERTO GUEVARA  NAJARRO" userId="dc0839a7-ef25-445d-88fe-29223dfab4a5" providerId="ADAL" clId="{AAA2C151-2292-4488-865B-5027AEB9D1EE}" dt="2021-07-07T22:23:10.475" v="729" actId="2711"/>
          <ac:spMkLst>
            <pc:docMk/>
            <pc:sldMk cId="1888863910" sldId="654"/>
            <ac:spMk id="415" creationId="{CCE95E54-5A8A-4CD2-83EB-E33372DD0774}"/>
          </ac:spMkLst>
        </pc:spChg>
        <pc:spChg chg="mod">
          <ac:chgData name="MANUEL ALBERTO GUEVARA  NAJARRO" userId="dc0839a7-ef25-445d-88fe-29223dfab4a5" providerId="ADAL" clId="{AAA2C151-2292-4488-865B-5027AEB9D1EE}" dt="2021-07-07T22:20:48.298" v="566" actId="165"/>
          <ac:spMkLst>
            <pc:docMk/>
            <pc:sldMk cId="1888863910" sldId="654"/>
            <ac:spMk id="419" creationId="{713C8B08-303F-4AC2-AD04-4C10AC47EB0B}"/>
          </ac:spMkLst>
        </pc:spChg>
        <pc:spChg chg="mod">
          <ac:chgData name="MANUEL ALBERTO GUEVARA  NAJARRO" userId="dc0839a7-ef25-445d-88fe-29223dfab4a5" providerId="ADAL" clId="{AAA2C151-2292-4488-865B-5027AEB9D1EE}" dt="2021-07-07T22:20:48.298" v="566" actId="165"/>
          <ac:spMkLst>
            <pc:docMk/>
            <pc:sldMk cId="1888863910" sldId="654"/>
            <ac:spMk id="420" creationId="{7D86A714-675B-4E4B-9A31-C1BD07604FD4}"/>
          </ac:spMkLst>
        </pc:spChg>
        <pc:spChg chg="mod">
          <ac:chgData name="MANUEL ALBERTO GUEVARA  NAJARRO" userId="dc0839a7-ef25-445d-88fe-29223dfab4a5" providerId="ADAL" clId="{AAA2C151-2292-4488-865B-5027AEB9D1EE}" dt="2021-07-07T22:20:48.298" v="566" actId="165"/>
          <ac:spMkLst>
            <pc:docMk/>
            <pc:sldMk cId="1888863910" sldId="654"/>
            <ac:spMk id="421" creationId="{5E2F71AE-DD4C-447A-BCA2-0151B82D475D}"/>
          </ac:spMkLst>
        </pc:spChg>
        <pc:spChg chg="mod">
          <ac:chgData name="MANUEL ALBERTO GUEVARA  NAJARRO" userId="dc0839a7-ef25-445d-88fe-29223dfab4a5" providerId="ADAL" clId="{AAA2C151-2292-4488-865B-5027AEB9D1EE}" dt="2021-07-07T22:20:48.298" v="566" actId="165"/>
          <ac:spMkLst>
            <pc:docMk/>
            <pc:sldMk cId="1888863910" sldId="654"/>
            <ac:spMk id="422" creationId="{C9A752BC-A7EA-4846-8D47-054F45457770}"/>
          </ac:spMkLst>
        </pc:spChg>
        <pc:spChg chg="mod">
          <ac:chgData name="MANUEL ALBERTO GUEVARA  NAJARRO" userId="dc0839a7-ef25-445d-88fe-29223dfab4a5" providerId="ADAL" clId="{AAA2C151-2292-4488-865B-5027AEB9D1EE}" dt="2021-07-07T22:20:48.298" v="566" actId="165"/>
          <ac:spMkLst>
            <pc:docMk/>
            <pc:sldMk cId="1888863910" sldId="654"/>
            <ac:spMk id="423" creationId="{64FBF02D-0830-4113-B212-67367DD839E8}"/>
          </ac:spMkLst>
        </pc:spChg>
        <pc:spChg chg="mod">
          <ac:chgData name="MANUEL ALBERTO GUEVARA  NAJARRO" userId="dc0839a7-ef25-445d-88fe-29223dfab4a5" providerId="ADAL" clId="{AAA2C151-2292-4488-865B-5027AEB9D1EE}" dt="2021-07-07T22:20:48.298" v="566" actId="165"/>
          <ac:spMkLst>
            <pc:docMk/>
            <pc:sldMk cId="1888863910" sldId="654"/>
            <ac:spMk id="424" creationId="{AE1B5E2F-8C36-4CBC-830C-D89B3FBCB9DC}"/>
          </ac:spMkLst>
        </pc:spChg>
        <pc:spChg chg="mod">
          <ac:chgData name="MANUEL ALBERTO GUEVARA  NAJARRO" userId="dc0839a7-ef25-445d-88fe-29223dfab4a5" providerId="ADAL" clId="{AAA2C151-2292-4488-865B-5027AEB9D1EE}" dt="2021-07-07T22:22:44.046" v="726" actId="207"/>
          <ac:spMkLst>
            <pc:docMk/>
            <pc:sldMk cId="1888863910" sldId="654"/>
            <ac:spMk id="425" creationId="{45F7F2CA-1AF7-413B-8654-942BE76218AA}"/>
          </ac:spMkLst>
        </pc:spChg>
        <pc:spChg chg="mod">
          <ac:chgData name="MANUEL ALBERTO GUEVARA  NAJARRO" userId="dc0839a7-ef25-445d-88fe-29223dfab4a5" providerId="ADAL" clId="{AAA2C151-2292-4488-865B-5027AEB9D1EE}" dt="2021-07-07T22:22:44.046" v="726" actId="207"/>
          <ac:spMkLst>
            <pc:docMk/>
            <pc:sldMk cId="1888863910" sldId="654"/>
            <ac:spMk id="426" creationId="{B20D7DE3-AA59-4099-A127-4506E673A27A}"/>
          </ac:spMkLst>
        </pc:spChg>
        <pc:spChg chg="mod">
          <ac:chgData name="MANUEL ALBERTO GUEVARA  NAJARRO" userId="dc0839a7-ef25-445d-88fe-29223dfab4a5" providerId="ADAL" clId="{AAA2C151-2292-4488-865B-5027AEB9D1EE}" dt="2021-07-07T22:22:44.046" v="726" actId="207"/>
          <ac:spMkLst>
            <pc:docMk/>
            <pc:sldMk cId="1888863910" sldId="654"/>
            <ac:spMk id="427" creationId="{88A1C594-47EB-4EF0-B216-35343146A4DD}"/>
          </ac:spMkLst>
        </pc:spChg>
        <pc:spChg chg="mod">
          <ac:chgData name="MANUEL ALBERTO GUEVARA  NAJARRO" userId="dc0839a7-ef25-445d-88fe-29223dfab4a5" providerId="ADAL" clId="{AAA2C151-2292-4488-865B-5027AEB9D1EE}" dt="2021-07-07T22:22:44.046" v="726" actId="207"/>
          <ac:spMkLst>
            <pc:docMk/>
            <pc:sldMk cId="1888863910" sldId="654"/>
            <ac:spMk id="428" creationId="{AA6F6A0D-1D64-487D-996A-DC84B0CB7F18}"/>
          </ac:spMkLst>
        </pc:spChg>
        <pc:spChg chg="mod">
          <ac:chgData name="MANUEL ALBERTO GUEVARA  NAJARRO" userId="dc0839a7-ef25-445d-88fe-29223dfab4a5" providerId="ADAL" clId="{AAA2C151-2292-4488-865B-5027AEB9D1EE}" dt="2021-07-07T22:22:44.046" v="726" actId="207"/>
          <ac:spMkLst>
            <pc:docMk/>
            <pc:sldMk cId="1888863910" sldId="654"/>
            <ac:spMk id="429" creationId="{F97E3335-42C4-43F5-A4DA-C5EC38EED37D}"/>
          </ac:spMkLst>
        </pc:spChg>
        <pc:spChg chg="mod">
          <ac:chgData name="MANUEL ALBERTO GUEVARA  NAJARRO" userId="dc0839a7-ef25-445d-88fe-29223dfab4a5" providerId="ADAL" clId="{AAA2C151-2292-4488-865B-5027AEB9D1EE}" dt="2021-07-07T22:22:44.046" v="726" actId="207"/>
          <ac:spMkLst>
            <pc:docMk/>
            <pc:sldMk cId="1888863910" sldId="654"/>
            <ac:spMk id="430" creationId="{58E3BA91-E2FA-405D-AA52-B4739160043D}"/>
          </ac:spMkLst>
        </pc:spChg>
        <pc:spChg chg="mod">
          <ac:chgData name="MANUEL ALBERTO GUEVARA  NAJARRO" userId="dc0839a7-ef25-445d-88fe-29223dfab4a5" providerId="ADAL" clId="{AAA2C151-2292-4488-865B-5027AEB9D1EE}" dt="2021-07-07T22:22:44.046" v="726" actId="207"/>
          <ac:spMkLst>
            <pc:docMk/>
            <pc:sldMk cId="1888863910" sldId="654"/>
            <ac:spMk id="431" creationId="{3CE1D56B-BAF7-4939-A038-E5F3EDFCD6A3}"/>
          </ac:spMkLst>
        </pc:spChg>
        <pc:spChg chg="mod">
          <ac:chgData name="MANUEL ALBERTO GUEVARA  NAJARRO" userId="dc0839a7-ef25-445d-88fe-29223dfab4a5" providerId="ADAL" clId="{AAA2C151-2292-4488-865B-5027AEB9D1EE}" dt="2021-07-07T22:22:44.046" v="726" actId="207"/>
          <ac:spMkLst>
            <pc:docMk/>
            <pc:sldMk cId="1888863910" sldId="654"/>
            <ac:spMk id="432" creationId="{70F1EB8E-75D8-4260-8D65-ECC67604A485}"/>
          </ac:spMkLst>
        </pc:spChg>
        <pc:spChg chg="mod">
          <ac:chgData name="MANUEL ALBERTO GUEVARA  NAJARRO" userId="dc0839a7-ef25-445d-88fe-29223dfab4a5" providerId="ADAL" clId="{AAA2C151-2292-4488-865B-5027AEB9D1EE}" dt="2021-07-07T22:22:44.046" v="726" actId="207"/>
          <ac:spMkLst>
            <pc:docMk/>
            <pc:sldMk cId="1888863910" sldId="654"/>
            <ac:spMk id="433" creationId="{671711A4-0D5F-496D-BBB5-6DAA41E356EC}"/>
          </ac:spMkLst>
        </pc:spChg>
        <pc:spChg chg="mod">
          <ac:chgData name="MANUEL ALBERTO GUEVARA  NAJARRO" userId="dc0839a7-ef25-445d-88fe-29223dfab4a5" providerId="ADAL" clId="{AAA2C151-2292-4488-865B-5027AEB9D1EE}" dt="2021-07-07T22:22:44.046" v="726" actId="207"/>
          <ac:spMkLst>
            <pc:docMk/>
            <pc:sldMk cId="1888863910" sldId="654"/>
            <ac:spMk id="434" creationId="{1FF8CAC7-39FD-419B-8DF4-29BDA22581E0}"/>
          </ac:spMkLst>
        </pc:spChg>
        <pc:spChg chg="mod">
          <ac:chgData name="MANUEL ALBERTO GUEVARA  NAJARRO" userId="dc0839a7-ef25-445d-88fe-29223dfab4a5" providerId="ADAL" clId="{AAA2C151-2292-4488-865B-5027AEB9D1EE}" dt="2021-07-07T22:22:44.046" v="726" actId="207"/>
          <ac:spMkLst>
            <pc:docMk/>
            <pc:sldMk cId="1888863910" sldId="654"/>
            <ac:spMk id="435" creationId="{2DDFA40A-9B0B-4341-A735-E481285E1346}"/>
          </ac:spMkLst>
        </pc:spChg>
        <pc:spChg chg="mod">
          <ac:chgData name="MANUEL ALBERTO GUEVARA  NAJARRO" userId="dc0839a7-ef25-445d-88fe-29223dfab4a5" providerId="ADAL" clId="{AAA2C151-2292-4488-865B-5027AEB9D1EE}" dt="2021-07-07T22:22:44.046" v="726" actId="207"/>
          <ac:spMkLst>
            <pc:docMk/>
            <pc:sldMk cId="1888863910" sldId="654"/>
            <ac:spMk id="436" creationId="{0CBC44FD-A06E-46B6-9DC6-5B030B1F2415}"/>
          </ac:spMkLst>
        </pc:spChg>
        <pc:spChg chg="mod">
          <ac:chgData name="MANUEL ALBERTO GUEVARA  NAJARRO" userId="dc0839a7-ef25-445d-88fe-29223dfab4a5" providerId="ADAL" clId="{AAA2C151-2292-4488-865B-5027AEB9D1EE}" dt="2021-07-07T22:22:44.046" v="726" actId="207"/>
          <ac:spMkLst>
            <pc:docMk/>
            <pc:sldMk cId="1888863910" sldId="654"/>
            <ac:spMk id="437" creationId="{E4C3AE9F-3892-40A0-828D-A779EDD3A78B}"/>
          </ac:spMkLst>
        </pc:spChg>
        <pc:spChg chg="mod">
          <ac:chgData name="MANUEL ALBERTO GUEVARA  NAJARRO" userId="dc0839a7-ef25-445d-88fe-29223dfab4a5" providerId="ADAL" clId="{AAA2C151-2292-4488-865B-5027AEB9D1EE}" dt="2021-07-07T22:22:44.046" v="726" actId="207"/>
          <ac:spMkLst>
            <pc:docMk/>
            <pc:sldMk cId="1888863910" sldId="654"/>
            <ac:spMk id="438" creationId="{2523A4E8-50A4-4416-9E06-A65D7C609016}"/>
          </ac:spMkLst>
        </pc:spChg>
        <pc:spChg chg="mod">
          <ac:chgData name="MANUEL ALBERTO GUEVARA  NAJARRO" userId="dc0839a7-ef25-445d-88fe-29223dfab4a5" providerId="ADAL" clId="{AAA2C151-2292-4488-865B-5027AEB9D1EE}" dt="2021-07-07T22:22:44.046" v="726" actId="207"/>
          <ac:spMkLst>
            <pc:docMk/>
            <pc:sldMk cId="1888863910" sldId="654"/>
            <ac:spMk id="439" creationId="{F639FDBC-C5A7-4F2A-A926-BAC1B4C2FBA1}"/>
          </ac:spMkLst>
        </pc:spChg>
        <pc:spChg chg="mod">
          <ac:chgData name="MANUEL ALBERTO GUEVARA  NAJARRO" userId="dc0839a7-ef25-445d-88fe-29223dfab4a5" providerId="ADAL" clId="{AAA2C151-2292-4488-865B-5027AEB9D1EE}" dt="2021-07-07T22:22:44.046" v="726" actId="207"/>
          <ac:spMkLst>
            <pc:docMk/>
            <pc:sldMk cId="1888863910" sldId="654"/>
            <ac:spMk id="440" creationId="{DF3CC479-0F4A-4CF9-B336-DF7107A01E70}"/>
          </ac:spMkLst>
        </pc:spChg>
        <pc:spChg chg="mod">
          <ac:chgData name="MANUEL ALBERTO GUEVARA  NAJARRO" userId="dc0839a7-ef25-445d-88fe-29223dfab4a5" providerId="ADAL" clId="{AAA2C151-2292-4488-865B-5027AEB9D1EE}" dt="2021-07-07T22:22:44.046" v="726" actId="207"/>
          <ac:spMkLst>
            <pc:docMk/>
            <pc:sldMk cId="1888863910" sldId="654"/>
            <ac:spMk id="441" creationId="{392DE862-68E9-4A45-8EA6-DD85FE838AB7}"/>
          </ac:spMkLst>
        </pc:spChg>
        <pc:spChg chg="mod">
          <ac:chgData name="MANUEL ALBERTO GUEVARA  NAJARRO" userId="dc0839a7-ef25-445d-88fe-29223dfab4a5" providerId="ADAL" clId="{AAA2C151-2292-4488-865B-5027AEB9D1EE}" dt="2021-07-07T22:22:44.046" v="726" actId="207"/>
          <ac:spMkLst>
            <pc:docMk/>
            <pc:sldMk cId="1888863910" sldId="654"/>
            <ac:spMk id="442" creationId="{98EBADE3-5804-44D4-BDED-ED900F287775}"/>
          </ac:spMkLst>
        </pc:spChg>
        <pc:spChg chg="mod">
          <ac:chgData name="MANUEL ALBERTO GUEVARA  NAJARRO" userId="dc0839a7-ef25-445d-88fe-29223dfab4a5" providerId="ADAL" clId="{AAA2C151-2292-4488-865B-5027AEB9D1EE}" dt="2021-07-07T22:22:44.046" v="726" actId="207"/>
          <ac:spMkLst>
            <pc:docMk/>
            <pc:sldMk cId="1888863910" sldId="654"/>
            <ac:spMk id="443" creationId="{A49B50F7-368E-47AF-96B1-8A29C3D1C587}"/>
          </ac:spMkLst>
        </pc:spChg>
        <pc:spChg chg="mod">
          <ac:chgData name="MANUEL ALBERTO GUEVARA  NAJARRO" userId="dc0839a7-ef25-445d-88fe-29223dfab4a5" providerId="ADAL" clId="{AAA2C151-2292-4488-865B-5027AEB9D1EE}" dt="2021-07-07T22:22:44.046" v="726" actId="207"/>
          <ac:spMkLst>
            <pc:docMk/>
            <pc:sldMk cId="1888863910" sldId="654"/>
            <ac:spMk id="444" creationId="{40AAE958-D604-4E72-A12E-516A883FEB95}"/>
          </ac:spMkLst>
        </pc:spChg>
        <pc:spChg chg="mod">
          <ac:chgData name="MANUEL ALBERTO GUEVARA  NAJARRO" userId="dc0839a7-ef25-445d-88fe-29223dfab4a5" providerId="ADAL" clId="{AAA2C151-2292-4488-865B-5027AEB9D1EE}" dt="2021-07-07T22:22:44.046" v="726" actId="207"/>
          <ac:spMkLst>
            <pc:docMk/>
            <pc:sldMk cId="1888863910" sldId="654"/>
            <ac:spMk id="445" creationId="{B74E06C7-369A-4E8B-AFAF-A186B239FCDA}"/>
          </ac:spMkLst>
        </pc:spChg>
        <pc:spChg chg="mod">
          <ac:chgData name="MANUEL ALBERTO GUEVARA  NAJARRO" userId="dc0839a7-ef25-445d-88fe-29223dfab4a5" providerId="ADAL" clId="{AAA2C151-2292-4488-865B-5027AEB9D1EE}" dt="2021-07-07T22:22:44.046" v="726" actId="207"/>
          <ac:spMkLst>
            <pc:docMk/>
            <pc:sldMk cId="1888863910" sldId="654"/>
            <ac:spMk id="446" creationId="{37E6F594-C016-40EC-B2F3-29ED50B8AFD5}"/>
          </ac:spMkLst>
        </pc:spChg>
        <pc:spChg chg="mod">
          <ac:chgData name="MANUEL ALBERTO GUEVARA  NAJARRO" userId="dc0839a7-ef25-445d-88fe-29223dfab4a5" providerId="ADAL" clId="{AAA2C151-2292-4488-865B-5027AEB9D1EE}" dt="2021-07-07T22:22:44.046" v="726" actId="207"/>
          <ac:spMkLst>
            <pc:docMk/>
            <pc:sldMk cId="1888863910" sldId="654"/>
            <ac:spMk id="447" creationId="{B7BC9C95-22E1-48EA-AF35-5E955FC6B804}"/>
          </ac:spMkLst>
        </pc:spChg>
        <pc:spChg chg="mod">
          <ac:chgData name="MANUEL ALBERTO GUEVARA  NAJARRO" userId="dc0839a7-ef25-445d-88fe-29223dfab4a5" providerId="ADAL" clId="{AAA2C151-2292-4488-865B-5027AEB9D1EE}" dt="2021-07-07T22:22:44.046" v="726" actId="207"/>
          <ac:spMkLst>
            <pc:docMk/>
            <pc:sldMk cId="1888863910" sldId="654"/>
            <ac:spMk id="448" creationId="{19D5DA84-D17C-4E27-ABF3-F50D024265B0}"/>
          </ac:spMkLst>
        </pc:spChg>
        <pc:spChg chg="mod">
          <ac:chgData name="MANUEL ALBERTO GUEVARA  NAJARRO" userId="dc0839a7-ef25-445d-88fe-29223dfab4a5" providerId="ADAL" clId="{AAA2C151-2292-4488-865B-5027AEB9D1EE}" dt="2021-07-07T22:22:44.046" v="726" actId="207"/>
          <ac:spMkLst>
            <pc:docMk/>
            <pc:sldMk cId="1888863910" sldId="654"/>
            <ac:spMk id="449" creationId="{A2239243-398E-4512-B3F9-5A9B879CF29A}"/>
          </ac:spMkLst>
        </pc:spChg>
        <pc:spChg chg="mod">
          <ac:chgData name="MANUEL ALBERTO GUEVARA  NAJARRO" userId="dc0839a7-ef25-445d-88fe-29223dfab4a5" providerId="ADAL" clId="{AAA2C151-2292-4488-865B-5027AEB9D1EE}" dt="2021-07-07T22:22:44.046" v="726" actId="207"/>
          <ac:spMkLst>
            <pc:docMk/>
            <pc:sldMk cId="1888863910" sldId="654"/>
            <ac:spMk id="450" creationId="{7C6B3998-FA81-4913-8E1C-4F30B68551B1}"/>
          </ac:spMkLst>
        </pc:spChg>
        <pc:spChg chg="mod">
          <ac:chgData name="MANUEL ALBERTO GUEVARA  NAJARRO" userId="dc0839a7-ef25-445d-88fe-29223dfab4a5" providerId="ADAL" clId="{AAA2C151-2292-4488-865B-5027AEB9D1EE}" dt="2021-07-07T22:22:44.046" v="726" actId="207"/>
          <ac:spMkLst>
            <pc:docMk/>
            <pc:sldMk cId="1888863910" sldId="654"/>
            <ac:spMk id="451" creationId="{9E7AEA4B-65D1-4B02-A903-001E09D32A4B}"/>
          </ac:spMkLst>
        </pc:spChg>
        <pc:spChg chg="mod">
          <ac:chgData name="MANUEL ALBERTO GUEVARA  NAJARRO" userId="dc0839a7-ef25-445d-88fe-29223dfab4a5" providerId="ADAL" clId="{AAA2C151-2292-4488-865B-5027AEB9D1EE}" dt="2021-07-07T22:22:44.046" v="726" actId="207"/>
          <ac:spMkLst>
            <pc:docMk/>
            <pc:sldMk cId="1888863910" sldId="654"/>
            <ac:spMk id="452" creationId="{3BD53F5C-B3FA-407C-8FD5-DB54922C2DB8}"/>
          </ac:spMkLst>
        </pc:spChg>
        <pc:spChg chg="mod">
          <ac:chgData name="MANUEL ALBERTO GUEVARA  NAJARRO" userId="dc0839a7-ef25-445d-88fe-29223dfab4a5" providerId="ADAL" clId="{AAA2C151-2292-4488-865B-5027AEB9D1EE}" dt="2021-07-07T22:22:44.046" v="726" actId="207"/>
          <ac:spMkLst>
            <pc:docMk/>
            <pc:sldMk cId="1888863910" sldId="654"/>
            <ac:spMk id="453" creationId="{681D01BD-F0ED-4D29-8320-237C44934401}"/>
          </ac:spMkLst>
        </pc:spChg>
        <pc:spChg chg="mod">
          <ac:chgData name="MANUEL ALBERTO GUEVARA  NAJARRO" userId="dc0839a7-ef25-445d-88fe-29223dfab4a5" providerId="ADAL" clId="{AAA2C151-2292-4488-865B-5027AEB9D1EE}" dt="2021-07-07T22:22:44.046" v="726" actId="207"/>
          <ac:spMkLst>
            <pc:docMk/>
            <pc:sldMk cId="1888863910" sldId="654"/>
            <ac:spMk id="454" creationId="{1A4BE129-14DA-4560-AD57-C2510560C176}"/>
          </ac:spMkLst>
        </pc:spChg>
        <pc:spChg chg="mod">
          <ac:chgData name="MANUEL ALBERTO GUEVARA  NAJARRO" userId="dc0839a7-ef25-445d-88fe-29223dfab4a5" providerId="ADAL" clId="{AAA2C151-2292-4488-865B-5027AEB9D1EE}" dt="2021-07-07T22:22:44.046" v="726" actId="207"/>
          <ac:spMkLst>
            <pc:docMk/>
            <pc:sldMk cId="1888863910" sldId="654"/>
            <ac:spMk id="455" creationId="{297BDD7F-207F-46D7-BC4A-AED504F1E081}"/>
          </ac:spMkLst>
        </pc:spChg>
        <pc:spChg chg="mod">
          <ac:chgData name="MANUEL ALBERTO GUEVARA  NAJARRO" userId="dc0839a7-ef25-445d-88fe-29223dfab4a5" providerId="ADAL" clId="{AAA2C151-2292-4488-865B-5027AEB9D1EE}" dt="2021-07-07T22:22:44.046" v="726" actId="207"/>
          <ac:spMkLst>
            <pc:docMk/>
            <pc:sldMk cId="1888863910" sldId="654"/>
            <ac:spMk id="456" creationId="{734C1C0D-1CF2-4761-9C36-41855989691B}"/>
          </ac:spMkLst>
        </pc:spChg>
        <pc:spChg chg="mod">
          <ac:chgData name="MANUEL ALBERTO GUEVARA  NAJARRO" userId="dc0839a7-ef25-445d-88fe-29223dfab4a5" providerId="ADAL" clId="{AAA2C151-2292-4488-865B-5027AEB9D1EE}" dt="2021-07-07T22:22:44.046" v="726" actId="207"/>
          <ac:spMkLst>
            <pc:docMk/>
            <pc:sldMk cId="1888863910" sldId="654"/>
            <ac:spMk id="457" creationId="{CE3BA71B-8885-4E7B-9FA7-BF8598B9C602}"/>
          </ac:spMkLst>
        </pc:spChg>
        <pc:spChg chg="mod">
          <ac:chgData name="MANUEL ALBERTO GUEVARA  NAJARRO" userId="dc0839a7-ef25-445d-88fe-29223dfab4a5" providerId="ADAL" clId="{AAA2C151-2292-4488-865B-5027AEB9D1EE}" dt="2021-07-07T22:22:44.046" v="726" actId="207"/>
          <ac:spMkLst>
            <pc:docMk/>
            <pc:sldMk cId="1888863910" sldId="654"/>
            <ac:spMk id="458" creationId="{BDB7AEEF-B01A-443A-9050-21C164C44E9C}"/>
          </ac:spMkLst>
        </pc:spChg>
        <pc:spChg chg="mod">
          <ac:chgData name="MANUEL ALBERTO GUEVARA  NAJARRO" userId="dc0839a7-ef25-445d-88fe-29223dfab4a5" providerId="ADAL" clId="{AAA2C151-2292-4488-865B-5027AEB9D1EE}" dt="2021-07-07T22:22:44.046" v="726" actId="207"/>
          <ac:spMkLst>
            <pc:docMk/>
            <pc:sldMk cId="1888863910" sldId="654"/>
            <ac:spMk id="459" creationId="{7CAA8A75-627F-427C-9699-521343E5E059}"/>
          </ac:spMkLst>
        </pc:spChg>
        <pc:spChg chg="mod">
          <ac:chgData name="MANUEL ALBERTO GUEVARA  NAJARRO" userId="dc0839a7-ef25-445d-88fe-29223dfab4a5" providerId="ADAL" clId="{AAA2C151-2292-4488-865B-5027AEB9D1EE}" dt="2021-07-07T22:22:44.046" v="726" actId="207"/>
          <ac:spMkLst>
            <pc:docMk/>
            <pc:sldMk cId="1888863910" sldId="654"/>
            <ac:spMk id="460" creationId="{8D7D5F33-2A63-45AC-AADC-613FDE19CFFA}"/>
          </ac:spMkLst>
        </pc:spChg>
        <pc:spChg chg="mod">
          <ac:chgData name="MANUEL ALBERTO GUEVARA  NAJARRO" userId="dc0839a7-ef25-445d-88fe-29223dfab4a5" providerId="ADAL" clId="{AAA2C151-2292-4488-865B-5027AEB9D1EE}" dt="2021-07-07T22:22:44.046" v="726" actId="207"/>
          <ac:spMkLst>
            <pc:docMk/>
            <pc:sldMk cId="1888863910" sldId="654"/>
            <ac:spMk id="461" creationId="{5AD4C98D-F96E-40EF-A417-BAD593D85907}"/>
          </ac:spMkLst>
        </pc:spChg>
        <pc:spChg chg="mod">
          <ac:chgData name="MANUEL ALBERTO GUEVARA  NAJARRO" userId="dc0839a7-ef25-445d-88fe-29223dfab4a5" providerId="ADAL" clId="{AAA2C151-2292-4488-865B-5027AEB9D1EE}" dt="2021-07-07T22:22:44.046" v="726" actId="207"/>
          <ac:spMkLst>
            <pc:docMk/>
            <pc:sldMk cId="1888863910" sldId="654"/>
            <ac:spMk id="462" creationId="{7316327E-B954-49BB-8C84-B3E75C15CE19}"/>
          </ac:spMkLst>
        </pc:spChg>
        <pc:spChg chg="mod">
          <ac:chgData name="MANUEL ALBERTO GUEVARA  NAJARRO" userId="dc0839a7-ef25-445d-88fe-29223dfab4a5" providerId="ADAL" clId="{AAA2C151-2292-4488-865B-5027AEB9D1EE}" dt="2021-07-07T22:22:44.046" v="726" actId="207"/>
          <ac:spMkLst>
            <pc:docMk/>
            <pc:sldMk cId="1888863910" sldId="654"/>
            <ac:spMk id="463" creationId="{A9F508D9-B24B-47AB-AE81-03D1A58E61F0}"/>
          </ac:spMkLst>
        </pc:spChg>
        <pc:spChg chg="mod">
          <ac:chgData name="MANUEL ALBERTO GUEVARA  NAJARRO" userId="dc0839a7-ef25-445d-88fe-29223dfab4a5" providerId="ADAL" clId="{AAA2C151-2292-4488-865B-5027AEB9D1EE}" dt="2021-07-07T22:22:44.046" v="726" actId="207"/>
          <ac:spMkLst>
            <pc:docMk/>
            <pc:sldMk cId="1888863910" sldId="654"/>
            <ac:spMk id="464" creationId="{7471F446-4155-445F-91B7-744702962395}"/>
          </ac:spMkLst>
        </pc:spChg>
        <pc:spChg chg="mod">
          <ac:chgData name="MANUEL ALBERTO GUEVARA  NAJARRO" userId="dc0839a7-ef25-445d-88fe-29223dfab4a5" providerId="ADAL" clId="{AAA2C151-2292-4488-865B-5027AEB9D1EE}" dt="2021-07-07T22:22:44.046" v="726" actId="207"/>
          <ac:spMkLst>
            <pc:docMk/>
            <pc:sldMk cId="1888863910" sldId="654"/>
            <ac:spMk id="465" creationId="{2357E965-FD0C-4690-A14C-4122061562F2}"/>
          </ac:spMkLst>
        </pc:spChg>
        <pc:spChg chg="mod">
          <ac:chgData name="MANUEL ALBERTO GUEVARA  NAJARRO" userId="dc0839a7-ef25-445d-88fe-29223dfab4a5" providerId="ADAL" clId="{AAA2C151-2292-4488-865B-5027AEB9D1EE}" dt="2021-07-07T22:22:44.046" v="726" actId="207"/>
          <ac:spMkLst>
            <pc:docMk/>
            <pc:sldMk cId="1888863910" sldId="654"/>
            <ac:spMk id="466" creationId="{B9D129BD-0A05-4F01-B9B0-15FAEF70C646}"/>
          </ac:spMkLst>
        </pc:spChg>
        <pc:spChg chg="mod">
          <ac:chgData name="MANUEL ALBERTO GUEVARA  NAJARRO" userId="dc0839a7-ef25-445d-88fe-29223dfab4a5" providerId="ADAL" clId="{AAA2C151-2292-4488-865B-5027AEB9D1EE}" dt="2021-07-07T22:22:44.046" v="726" actId="207"/>
          <ac:spMkLst>
            <pc:docMk/>
            <pc:sldMk cId="1888863910" sldId="654"/>
            <ac:spMk id="467" creationId="{EFF60180-46D7-464B-BF70-3B56EF71CB15}"/>
          </ac:spMkLst>
        </pc:spChg>
        <pc:spChg chg="mod">
          <ac:chgData name="MANUEL ALBERTO GUEVARA  NAJARRO" userId="dc0839a7-ef25-445d-88fe-29223dfab4a5" providerId="ADAL" clId="{AAA2C151-2292-4488-865B-5027AEB9D1EE}" dt="2021-07-07T22:22:44.046" v="726" actId="207"/>
          <ac:spMkLst>
            <pc:docMk/>
            <pc:sldMk cId="1888863910" sldId="654"/>
            <ac:spMk id="468" creationId="{73721680-3910-48D9-A3AF-E3E9E61F54F6}"/>
          </ac:spMkLst>
        </pc:spChg>
        <pc:spChg chg="mod">
          <ac:chgData name="MANUEL ALBERTO GUEVARA  NAJARRO" userId="dc0839a7-ef25-445d-88fe-29223dfab4a5" providerId="ADAL" clId="{AAA2C151-2292-4488-865B-5027AEB9D1EE}" dt="2021-07-07T22:22:44.046" v="726" actId="207"/>
          <ac:spMkLst>
            <pc:docMk/>
            <pc:sldMk cId="1888863910" sldId="654"/>
            <ac:spMk id="469" creationId="{9687F647-FE54-4892-B5EA-8F229ACCD764}"/>
          </ac:spMkLst>
        </pc:spChg>
        <pc:spChg chg="mod">
          <ac:chgData name="MANUEL ALBERTO GUEVARA  NAJARRO" userId="dc0839a7-ef25-445d-88fe-29223dfab4a5" providerId="ADAL" clId="{AAA2C151-2292-4488-865B-5027AEB9D1EE}" dt="2021-07-07T22:22:44.046" v="726" actId="207"/>
          <ac:spMkLst>
            <pc:docMk/>
            <pc:sldMk cId="1888863910" sldId="654"/>
            <ac:spMk id="470" creationId="{BE35A0B9-2267-4388-92E9-41C94120F1D5}"/>
          </ac:spMkLst>
        </pc:spChg>
        <pc:spChg chg="mod">
          <ac:chgData name="MANUEL ALBERTO GUEVARA  NAJARRO" userId="dc0839a7-ef25-445d-88fe-29223dfab4a5" providerId="ADAL" clId="{AAA2C151-2292-4488-865B-5027AEB9D1EE}" dt="2021-07-07T22:22:44.046" v="726" actId="207"/>
          <ac:spMkLst>
            <pc:docMk/>
            <pc:sldMk cId="1888863910" sldId="654"/>
            <ac:spMk id="471" creationId="{0B4CA673-AB38-46F0-9910-5EFAAFEBFE06}"/>
          </ac:spMkLst>
        </pc:spChg>
        <pc:spChg chg="mod">
          <ac:chgData name="MANUEL ALBERTO GUEVARA  NAJARRO" userId="dc0839a7-ef25-445d-88fe-29223dfab4a5" providerId="ADAL" clId="{AAA2C151-2292-4488-865B-5027AEB9D1EE}" dt="2021-07-07T22:22:44.046" v="726" actId="207"/>
          <ac:spMkLst>
            <pc:docMk/>
            <pc:sldMk cId="1888863910" sldId="654"/>
            <ac:spMk id="472" creationId="{419066A4-BB8A-48A0-87EC-6F387F315199}"/>
          </ac:spMkLst>
        </pc:spChg>
        <pc:spChg chg="mod">
          <ac:chgData name="MANUEL ALBERTO GUEVARA  NAJARRO" userId="dc0839a7-ef25-445d-88fe-29223dfab4a5" providerId="ADAL" clId="{AAA2C151-2292-4488-865B-5027AEB9D1EE}" dt="2021-07-07T22:22:44.046" v="726" actId="207"/>
          <ac:spMkLst>
            <pc:docMk/>
            <pc:sldMk cId="1888863910" sldId="654"/>
            <ac:spMk id="473" creationId="{5E1350B0-D24E-464E-8F39-53965ECA6171}"/>
          </ac:spMkLst>
        </pc:spChg>
        <pc:spChg chg="mod">
          <ac:chgData name="MANUEL ALBERTO GUEVARA  NAJARRO" userId="dc0839a7-ef25-445d-88fe-29223dfab4a5" providerId="ADAL" clId="{AAA2C151-2292-4488-865B-5027AEB9D1EE}" dt="2021-07-07T22:22:44.046" v="726" actId="207"/>
          <ac:spMkLst>
            <pc:docMk/>
            <pc:sldMk cId="1888863910" sldId="654"/>
            <ac:spMk id="474" creationId="{3AE3FB96-3B47-4D58-B8BF-4816C6A10E69}"/>
          </ac:spMkLst>
        </pc:spChg>
        <pc:spChg chg="mod">
          <ac:chgData name="MANUEL ALBERTO GUEVARA  NAJARRO" userId="dc0839a7-ef25-445d-88fe-29223dfab4a5" providerId="ADAL" clId="{AAA2C151-2292-4488-865B-5027AEB9D1EE}" dt="2021-07-07T22:22:44.046" v="726" actId="207"/>
          <ac:spMkLst>
            <pc:docMk/>
            <pc:sldMk cId="1888863910" sldId="654"/>
            <ac:spMk id="475" creationId="{2886EEF5-5E26-4FE7-BAE2-CFEB17CA553D}"/>
          </ac:spMkLst>
        </pc:spChg>
        <pc:spChg chg="mod">
          <ac:chgData name="MANUEL ALBERTO GUEVARA  NAJARRO" userId="dc0839a7-ef25-445d-88fe-29223dfab4a5" providerId="ADAL" clId="{AAA2C151-2292-4488-865B-5027AEB9D1EE}" dt="2021-07-07T22:22:44.046" v="726" actId="207"/>
          <ac:spMkLst>
            <pc:docMk/>
            <pc:sldMk cId="1888863910" sldId="654"/>
            <ac:spMk id="476" creationId="{711560CB-7047-4570-80CC-9CA16E115230}"/>
          </ac:spMkLst>
        </pc:spChg>
        <pc:spChg chg="mod">
          <ac:chgData name="MANUEL ALBERTO GUEVARA  NAJARRO" userId="dc0839a7-ef25-445d-88fe-29223dfab4a5" providerId="ADAL" clId="{AAA2C151-2292-4488-865B-5027AEB9D1EE}" dt="2021-07-07T22:22:44.046" v="726" actId="207"/>
          <ac:spMkLst>
            <pc:docMk/>
            <pc:sldMk cId="1888863910" sldId="654"/>
            <ac:spMk id="477" creationId="{0E9C2DC3-834F-43A6-9BAD-D1FABFBFE71D}"/>
          </ac:spMkLst>
        </pc:spChg>
        <pc:spChg chg="mod">
          <ac:chgData name="MANUEL ALBERTO GUEVARA  NAJARRO" userId="dc0839a7-ef25-445d-88fe-29223dfab4a5" providerId="ADAL" clId="{AAA2C151-2292-4488-865B-5027AEB9D1EE}" dt="2021-07-07T22:22:44.046" v="726" actId="207"/>
          <ac:spMkLst>
            <pc:docMk/>
            <pc:sldMk cId="1888863910" sldId="654"/>
            <ac:spMk id="478" creationId="{0D6F5DB7-34DA-4AF8-9D31-DFC096C93A99}"/>
          </ac:spMkLst>
        </pc:spChg>
        <pc:spChg chg="mod">
          <ac:chgData name="MANUEL ALBERTO GUEVARA  NAJARRO" userId="dc0839a7-ef25-445d-88fe-29223dfab4a5" providerId="ADAL" clId="{AAA2C151-2292-4488-865B-5027AEB9D1EE}" dt="2021-07-07T22:22:44.046" v="726" actId="207"/>
          <ac:spMkLst>
            <pc:docMk/>
            <pc:sldMk cId="1888863910" sldId="654"/>
            <ac:spMk id="479" creationId="{A471251E-9379-408F-A393-7F1625CB2A9F}"/>
          </ac:spMkLst>
        </pc:spChg>
        <pc:spChg chg="mod">
          <ac:chgData name="MANUEL ALBERTO GUEVARA  NAJARRO" userId="dc0839a7-ef25-445d-88fe-29223dfab4a5" providerId="ADAL" clId="{AAA2C151-2292-4488-865B-5027AEB9D1EE}" dt="2021-07-07T22:22:44.046" v="726" actId="207"/>
          <ac:spMkLst>
            <pc:docMk/>
            <pc:sldMk cId="1888863910" sldId="654"/>
            <ac:spMk id="480" creationId="{1F0985C6-90CC-49ED-AD13-3D661B650658}"/>
          </ac:spMkLst>
        </pc:spChg>
        <pc:spChg chg="mod">
          <ac:chgData name="MANUEL ALBERTO GUEVARA  NAJARRO" userId="dc0839a7-ef25-445d-88fe-29223dfab4a5" providerId="ADAL" clId="{AAA2C151-2292-4488-865B-5027AEB9D1EE}" dt="2021-07-07T22:22:44.046" v="726" actId="207"/>
          <ac:spMkLst>
            <pc:docMk/>
            <pc:sldMk cId="1888863910" sldId="654"/>
            <ac:spMk id="481" creationId="{31E2FCFB-8501-4DC6-BCE0-EFAFC5C6D889}"/>
          </ac:spMkLst>
        </pc:spChg>
        <pc:spChg chg="mod">
          <ac:chgData name="MANUEL ALBERTO GUEVARA  NAJARRO" userId="dc0839a7-ef25-445d-88fe-29223dfab4a5" providerId="ADAL" clId="{AAA2C151-2292-4488-865B-5027AEB9D1EE}" dt="2021-07-07T22:22:44.046" v="726" actId="207"/>
          <ac:spMkLst>
            <pc:docMk/>
            <pc:sldMk cId="1888863910" sldId="654"/>
            <ac:spMk id="482" creationId="{F6421DF1-140E-4F38-9885-0FEFEE8300F8}"/>
          </ac:spMkLst>
        </pc:spChg>
        <pc:spChg chg="mod">
          <ac:chgData name="MANUEL ALBERTO GUEVARA  NAJARRO" userId="dc0839a7-ef25-445d-88fe-29223dfab4a5" providerId="ADAL" clId="{AAA2C151-2292-4488-865B-5027AEB9D1EE}" dt="2021-07-07T22:22:44.046" v="726" actId="207"/>
          <ac:spMkLst>
            <pc:docMk/>
            <pc:sldMk cId="1888863910" sldId="654"/>
            <ac:spMk id="483" creationId="{7ADD1889-97F5-4D89-A1A0-6B57118F5B3B}"/>
          </ac:spMkLst>
        </pc:spChg>
        <pc:spChg chg="mod">
          <ac:chgData name="MANUEL ALBERTO GUEVARA  NAJARRO" userId="dc0839a7-ef25-445d-88fe-29223dfab4a5" providerId="ADAL" clId="{AAA2C151-2292-4488-865B-5027AEB9D1EE}" dt="2021-07-07T22:22:44.046" v="726" actId="207"/>
          <ac:spMkLst>
            <pc:docMk/>
            <pc:sldMk cId="1888863910" sldId="654"/>
            <ac:spMk id="484" creationId="{3403498D-5D79-492F-9529-36F00BE34E3A}"/>
          </ac:spMkLst>
        </pc:spChg>
        <pc:spChg chg="mod">
          <ac:chgData name="MANUEL ALBERTO GUEVARA  NAJARRO" userId="dc0839a7-ef25-445d-88fe-29223dfab4a5" providerId="ADAL" clId="{AAA2C151-2292-4488-865B-5027AEB9D1EE}" dt="2021-07-07T22:22:44.046" v="726" actId="207"/>
          <ac:spMkLst>
            <pc:docMk/>
            <pc:sldMk cId="1888863910" sldId="654"/>
            <ac:spMk id="485" creationId="{A1D1B560-3672-4985-A4D4-3DA98EACF9E1}"/>
          </ac:spMkLst>
        </pc:spChg>
        <pc:spChg chg="mod">
          <ac:chgData name="MANUEL ALBERTO GUEVARA  NAJARRO" userId="dc0839a7-ef25-445d-88fe-29223dfab4a5" providerId="ADAL" clId="{AAA2C151-2292-4488-865B-5027AEB9D1EE}" dt="2021-07-07T22:22:44.046" v="726" actId="207"/>
          <ac:spMkLst>
            <pc:docMk/>
            <pc:sldMk cId="1888863910" sldId="654"/>
            <ac:spMk id="486" creationId="{40A4774C-EB64-4B58-BE24-08CA3A46F7CA}"/>
          </ac:spMkLst>
        </pc:spChg>
        <pc:spChg chg="mod">
          <ac:chgData name="MANUEL ALBERTO GUEVARA  NAJARRO" userId="dc0839a7-ef25-445d-88fe-29223dfab4a5" providerId="ADAL" clId="{AAA2C151-2292-4488-865B-5027AEB9D1EE}" dt="2021-07-07T22:22:44.046" v="726" actId="207"/>
          <ac:spMkLst>
            <pc:docMk/>
            <pc:sldMk cId="1888863910" sldId="654"/>
            <ac:spMk id="487" creationId="{DD6F0D13-E96A-43E3-B017-4A3B27F1C95B}"/>
          </ac:spMkLst>
        </pc:spChg>
        <pc:spChg chg="mod">
          <ac:chgData name="MANUEL ALBERTO GUEVARA  NAJARRO" userId="dc0839a7-ef25-445d-88fe-29223dfab4a5" providerId="ADAL" clId="{AAA2C151-2292-4488-865B-5027AEB9D1EE}" dt="2021-07-07T22:22:44.046" v="726" actId="207"/>
          <ac:spMkLst>
            <pc:docMk/>
            <pc:sldMk cId="1888863910" sldId="654"/>
            <ac:spMk id="488" creationId="{932E2358-50EC-43EB-B5D5-8192EC4E67A3}"/>
          </ac:spMkLst>
        </pc:spChg>
        <pc:spChg chg="mod">
          <ac:chgData name="MANUEL ALBERTO GUEVARA  NAJARRO" userId="dc0839a7-ef25-445d-88fe-29223dfab4a5" providerId="ADAL" clId="{AAA2C151-2292-4488-865B-5027AEB9D1EE}" dt="2021-07-07T22:22:44.046" v="726" actId="207"/>
          <ac:spMkLst>
            <pc:docMk/>
            <pc:sldMk cId="1888863910" sldId="654"/>
            <ac:spMk id="489" creationId="{43F56C98-BECF-4046-8BDF-343DA5A5B04D}"/>
          </ac:spMkLst>
        </pc:spChg>
        <pc:spChg chg="mod">
          <ac:chgData name="MANUEL ALBERTO GUEVARA  NAJARRO" userId="dc0839a7-ef25-445d-88fe-29223dfab4a5" providerId="ADAL" clId="{AAA2C151-2292-4488-865B-5027AEB9D1EE}" dt="2021-07-07T22:22:44.046" v="726" actId="207"/>
          <ac:spMkLst>
            <pc:docMk/>
            <pc:sldMk cId="1888863910" sldId="654"/>
            <ac:spMk id="490" creationId="{BC0DB977-5516-4817-8D63-809ADF0ECA71}"/>
          </ac:spMkLst>
        </pc:spChg>
        <pc:spChg chg="mod">
          <ac:chgData name="MANUEL ALBERTO GUEVARA  NAJARRO" userId="dc0839a7-ef25-445d-88fe-29223dfab4a5" providerId="ADAL" clId="{AAA2C151-2292-4488-865B-5027AEB9D1EE}" dt="2021-07-07T22:22:44.046" v="726" actId="207"/>
          <ac:spMkLst>
            <pc:docMk/>
            <pc:sldMk cId="1888863910" sldId="654"/>
            <ac:spMk id="491" creationId="{30E9C8C0-9057-4D4B-9468-B1047BDD3BB7}"/>
          </ac:spMkLst>
        </pc:spChg>
        <pc:spChg chg="mod">
          <ac:chgData name="MANUEL ALBERTO GUEVARA  NAJARRO" userId="dc0839a7-ef25-445d-88fe-29223dfab4a5" providerId="ADAL" clId="{AAA2C151-2292-4488-865B-5027AEB9D1EE}" dt="2021-07-07T22:22:44.046" v="726" actId="207"/>
          <ac:spMkLst>
            <pc:docMk/>
            <pc:sldMk cId="1888863910" sldId="654"/>
            <ac:spMk id="492" creationId="{C8128EC6-6EFC-49F9-A377-68CE4969A8AC}"/>
          </ac:spMkLst>
        </pc:spChg>
        <pc:spChg chg="mod">
          <ac:chgData name="MANUEL ALBERTO GUEVARA  NAJARRO" userId="dc0839a7-ef25-445d-88fe-29223dfab4a5" providerId="ADAL" clId="{AAA2C151-2292-4488-865B-5027AEB9D1EE}" dt="2021-07-07T22:22:44.046" v="726" actId="207"/>
          <ac:spMkLst>
            <pc:docMk/>
            <pc:sldMk cId="1888863910" sldId="654"/>
            <ac:spMk id="493" creationId="{9ACC357A-BAD0-4A56-94DE-FCBC494B2177}"/>
          </ac:spMkLst>
        </pc:spChg>
        <pc:spChg chg="mod">
          <ac:chgData name="MANUEL ALBERTO GUEVARA  NAJARRO" userId="dc0839a7-ef25-445d-88fe-29223dfab4a5" providerId="ADAL" clId="{AAA2C151-2292-4488-865B-5027AEB9D1EE}" dt="2021-07-07T22:22:44.046" v="726" actId="207"/>
          <ac:spMkLst>
            <pc:docMk/>
            <pc:sldMk cId="1888863910" sldId="654"/>
            <ac:spMk id="494" creationId="{2EF064AC-2672-414B-8AA7-9D8C148B07A3}"/>
          </ac:spMkLst>
        </pc:spChg>
        <pc:spChg chg="mod">
          <ac:chgData name="MANUEL ALBERTO GUEVARA  NAJARRO" userId="dc0839a7-ef25-445d-88fe-29223dfab4a5" providerId="ADAL" clId="{AAA2C151-2292-4488-865B-5027AEB9D1EE}" dt="2021-07-07T22:22:44.046" v="726" actId="207"/>
          <ac:spMkLst>
            <pc:docMk/>
            <pc:sldMk cId="1888863910" sldId="654"/>
            <ac:spMk id="495" creationId="{7E6DEC19-2E73-48F3-B0C8-24673786AD96}"/>
          </ac:spMkLst>
        </pc:spChg>
        <pc:spChg chg="mod">
          <ac:chgData name="MANUEL ALBERTO GUEVARA  NAJARRO" userId="dc0839a7-ef25-445d-88fe-29223dfab4a5" providerId="ADAL" clId="{AAA2C151-2292-4488-865B-5027AEB9D1EE}" dt="2021-07-07T22:22:44.046" v="726" actId="207"/>
          <ac:spMkLst>
            <pc:docMk/>
            <pc:sldMk cId="1888863910" sldId="654"/>
            <ac:spMk id="496" creationId="{3B8FC172-4F62-4065-BEB4-1B7108483064}"/>
          </ac:spMkLst>
        </pc:spChg>
        <pc:spChg chg="mod">
          <ac:chgData name="MANUEL ALBERTO GUEVARA  NAJARRO" userId="dc0839a7-ef25-445d-88fe-29223dfab4a5" providerId="ADAL" clId="{AAA2C151-2292-4488-865B-5027AEB9D1EE}" dt="2021-07-07T22:22:44.046" v="726" actId="207"/>
          <ac:spMkLst>
            <pc:docMk/>
            <pc:sldMk cId="1888863910" sldId="654"/>
            <ac:spMk id="497" creationId="{C83454CD-B0F6-44F4-A34B-1630AA009A2A}"/>
          </ac:spMkLst>
        </pc:spChg>
        <pc:spChg chg="mod">
          <ac:chgData name="MANUEL ALBERTO GUEVARA  NAJARRO" userId="dc0839a7-ef25-445d-88fe-29223dfab4a5" providerId="ADAL" clId="{AAA2C151-2292-4488-865B-5027AEB9D1EE}" dt="2021-07-07T22:22:44.046" v="726" actId="207"/>
          <ac:spMkLst>
            <pc:docMk/>
            <pc:sldMk cId="1888863910" sldId="654"/>
            <ac:spMk id="498" creationId="{DA5B1A87-5663-454D-8748-1CB085186566}"/>
          </ac:spMkLst>
        </pc:spChg>
        <pc:spChg chg="mod">
          <ac:chgData name="MANUEL ALBERTO GUEVARA  NAJARRO" userId="dc0839a7-ef25-445d-88fe-29223dfab4a5" providerId="ADAL" clId="{AAA2C151-2292-4488-865B-5027AEB9D1EE}" dt="2021-07-07T22:22:44.046" v="726" actId="207"/>
          <ac:spMkLst>
            <pc:docMk/>
            <pc:sldMk cId="1888863910" sldId="654"/>
            <ac:spMk id="499" creationId="{0E7DE45F-9D3C-48BE-88C8-2EF8700C8ED5}"/>
          </ac:spMkLst>
        </pc:spChg>
        <pc:spChg chg="mod">
          <ac:chgData name="MANUEL ALBERTO GUEVARA  NAJARRO" userId="dc0839a7-ef25-445d-88fe-29223dfab4a5" providerId="ADAL" clId="{AAA2C151-2292-4488-865B-5027AEB9D1EE}" dt="2021-07-07T22:22:44.046" v="726" actId="207"/>
          <ac:spMkLst>
            <pc:docMk/>
            <pc:sldMk cId="1888863910" sldId="654"/>
            <ac:spMk id="500" creationId="{544D9808-2631-49AE-B7BE-DC0612EA797F}"/>
          </ac:spMkLst>
        </pc:spChg>
        <pc:spChg chg="mod">
          <ac:chgData name="MANUEL ALBERTO GUEVARA  NAJARRO" userId="dc0839a7-ef25-445d-88fe-29223dfab4a5" providerId="ADAL" clId="{AAA2C151-2292-4488-865B-5027AEB9D1EE}" dt="2021-07-07T22:22:44.046" v="726" actId="207"/>
          <ac:spMkLst>
            <pc:docMk/>
            <pc:sldMk cId="1888863910" sldId="654"/>
            <ac:spMk id="501" creationId="{739D8EBC-3D27-4F6F-8D14-4A2E2929E16B}"/>
          </ac:spMkLst>
        </pc:spChg>
        <pc:spChg chg="mod">
          <ac:chgData name="MANUEL ALBERTO GUEVARA  NAJARRO" userId="dc0839a7-ef25-445d-88fe-29223dfab4a5" providerId="ADAL" clId="{AAA2C151-2292-4488-865B-5027AEB9D1EE}" dt="2021-07-07T22:22:44.046" v="726" actId="207"/>
          <ac:spMkLst>
            <pc:docMk/>
            <pc:sldMk cId="1888863910" sldId="654"/>
            <ac:spMk id="502" creationId="{86BDB4BC-E568-4D5E-BF8F-9F39DCCFB893}"/>
          </ac:spMkLst>
        </pc:spChg>
        <pc:spChg chg="mod">
          <ac:chgData name="MANUEL ALBERTO GUEVARA  NAJARRO" userId="dc0839a7-ef25-445d-88fe-29223dfab4a5" providerId="ADAL" clId="{AAA2C151-2292-4488-865B-5027AEB9D1EE}" dt="2021-07-07T22:22:44.046" v="726" actId="207"/>
          <ac:spMkLst>
            <pc:docMk/>
            <pc:sldMk cId="1888863910" sldId="654"/>
            <ac:spMk id="503" creationId="{E40C7901-7C60-4AF9-B652-E7D2A9974F91}"/>
          </ac:spMkLst>
        </pc:spChg>
        <pc:spChg chg="mod">
          <ac:chgData name="MANUEL ALBERTO GUEVARA  NAJARRO" userId="dc0839a7-ef25-445d-88fe-29223dfab4a5" providerId="ADAL" clId="{AAA2C151-2292-4488-865B-5027AEB9D1EE}" dt="2021-07-07T22:22:44.046" v="726" actId="207"/>
          <ac:spMkLst>
            <pc:docMk/>
            <pc:sldMk cId="1888863910" sldId="654"/>
            <ac:spMk id="504" creationId="{A4B38E64-304B-4111-930F-8423ACD9E8DA}"/>
          </ac:spMkLst>
        </pc:spChg>
        <pc:spChg chg="mod">
          <ac:chgData name="MANUEL ALBERTO GUEVARA  NAJARRO" userId="dc0839a7-ef25-445d-88fe-29223dfab4a5" providerId="ADAL" clId="{AAA2C151-2292-4488-865B-5027AEB9D1EE}" dt="2021-07-07T22:22:44.046" v="726" actId="207"/>
          <ac:spMkLst>
            <pc:docMk/>
            <pc:sldMk cId="1888863910" sldId="654"/>
            <ac:spMk id="505" creationId="{F777C875-61C6-484C-85E2-0A93C372B138}"/>
          </ac:spMkLst>
        </pc:spChg>
        <pc:spChg chg="mod">
          <ac:chgData name="MANUEL ALBERTO GUEVARA  NAJARRO" userId="dc0839a7-ef25-445d-88fe-29223dfab4a5" providerId="ADAL" clId="{AAA2C151-2292-4488-865B-5027AEB9D1EE}" dt="2021-07-07T22:22:44.046" v="726" actId="207"/>
          <ac:spMkLst>
            <pc:docMk/>
            <pc:sldMk cId="1888863910" sldId="654"/>
            <ac:spMk id="506" creationId="{2DF20425-2704-4AC0-AA3C-6C8307E65B84}"/>
          </ac:spMkLst>
        </pc:spChg>
        <pc:spChg chg="mod">
          <ac:chgData name="MANUEL ALBERTO GUEVARA  NAJARRO" userId="dc0839a7-ef25-445d-88fe-29223dfab4a5" providerId="ADAL" clId="{AAA2C151-2292-4488-865B-5027AEB9D1EE}" dt="2021-07-07T22:22:44.046" v="726" actId="207"/>
          <ac:spMkLst>
            <pc:docMk/>
            <pc:sldMk cId="1888863910" sldId="654"/>
            <ac:spMk id="507" creationId="{37D43BCF-7A67-4EFA-9DAD-6AC9CF7936EB}"/>
          </ac:spMkLst>
        </pc:spChg>
        <pc:spChg chg="mod">
          <ac:chgData name="MANUEL ALBERTO GUEVARA  NAJARRO" userId="dc0839a7-ef25-445d-88fe-29223dfab4a5" providerId="ADAL" clId="{AAA2C151-2292-4488-865B-5027AEB9D1EE}" dt="2021-07-07T22:22:44.046" v="726" actId="207"/>
          <ac:spMkLst>
            <pc:docMk/>
            <pc:sldMk cId="1888863910" sldId="654"/>
            <ac:spMk id="508" creationId="{2EFF861E-6FDB-4B66-AEAF-89D52343BC0B}"/>
          </ac:spMkLst>
        </pc:spChg>
        <pc:spChg chg="mod">
          <ac:chgData name="MANUEL ALBERTO GUEVARA  NAJARRO" userId="dc0839a7-ef25-445d-88fe-29223dfab4a5" providerId="ADAL" clId="{AAA2C151-2292-4488-865B-5027AEB9D1EE}" dt="2021-07-07T22:22:44.046" v="726" actId="207"/>
          <ac:spMkLst>
            <pc:docMk/>
            <pc:sldMk cId="1888863910" sldId="654"/>
            <ac:spMk id="509" creationId="{C2955957-57F3-41E5-BBF4-990727DA68F1}"/>
          </ac:spMkLst>
        </pc:spChg>
        <pc:spChg chg="mod">
          <ac:chgData name="MANUEL ALBERTO GUEVARA  NAJARRO" userId="dc0839a7-ef25-445d-88fe-29223dfab4a5" providerId="ADAL" clId="{AAA2C151-2292-4488-865B-5027AEB9D1EE}" dt="2021-07-07T22:22:44.046" v="726" actId="207"/>
          <ac:spMkLst>
            <pc:docMk/>
            <pc:sldMk cId="1888863910" sldId="654"/>
            <ac:spMk id="510" creationId="{08947D51-EF39-4EDF-8AD2-195859C8F917}"/>
          </ac:spMkLst>
        </pc:spChg>
        <pc:spChg chg="mod">
          <ac:chgData name="MANUEL ALBERTO GUEVARA  NAJARRO" userId="dc0839a7-ef25-445d-88fe-29223dfab4a5" providerId="ADAL" clId="{AAA2C151-2292-4488-865B-5027AEB9D1EE}" dt="2021-07-07T22:22:44.046" v="726" actId="207"/>
          <ac:spMkLst>
            <pc:docMk/>
            <pc:sldMk cId="1888863910" sldId="654"/>
            <ac:spMk id="511" creationId="{3A095196-F6F3-4776-8908-5245D8471D4D}"/>
          </ac:spMkLst>
        </pc:spChg>
        <pc:spChg chg="mod">
          <ac:chgData name="MANUEL ALBERTO GUEVARA  NAJARRO" userId="dc0839a7-ef25-445d-88fe-29223dfab4a5" providerId="ADAL" clId="{AAA2C151-2292-4488-865B-5027AEB9D1EE}" dt="2021-07-07T22:22:44.046" v="726" actId="207"/>
          <ac:spMkLst>
            <pc:docMk/>
            <pc:sldMk cId="1888863910" sldId="654"/>
            <ac:spMk id="512" creationId="{8D8119F9-B85A-4E92-B1A0-D93EDDAEE400}"/>
          </ac:spMkLst>
        </pc:spChg>
        <pc:spChg chg="mod">
          <ac:chgData name="MANUEL ALBERTO GUEVARA  NAJARRO" userId="dc0839a7-ef25-445d-88fe-29223dfab4a5" providerId="ADAL" clId="{AAA2C151-2292-4488-865B-5027AEB9D1EE}" dt="2021-07-07T22:22:44.046" v="726" actId="207"/>
          <ac:spMkLst>
            <pc:docMk/>
            <pc:sldMk cId="1888863910" sldId="654"/>
            <ac:spMk id="513" creationId="{F440D3EB-218D-450A-942D-127AD4F2636B}"/>
          </ac:spMkLst>
        </pc:spChg>
        <pc:spChg chg="mod">
          <ac:chgData name="MANUEL ALBERTO GUEVARA  NAJARRO" userId="dc0839a7-ef25-445d-88fe-29223dfab4a5" providerId="ADAL" clId="{AAA2C151-2292-4488-865B-5027AEB9D1EE}" dt="2021-07-07T22:22:44.046" v="726" actId="207"/>
          <ac:spMkLst>
            <pc:docMk/>
            <pc:sldMk cId="1888863910" sldId="654"/>
            <ac:spMk id="514" creationId="{161C3D28-48C8-478D-BD28-58422858BAE6}"/>
          </ac:spMkLst>
        </pc:spChg>
        <pc:spChg chg="mod">
          <ac:chgData name="MANUEL ALBERTO GUEVARA  NAJARRO" userId="dc0839a7-ef25-445d-88fe-29223dfab4a5" providerId="ADAL" clId="{AAA2C151-2292-4488-865B-5027AEB9D1EE}" dt="2021-07-07T22:22:44.046" v="726" actId="207"/>
          <ac:spMkLst>
            <pc:docMk/>
            <pc:sldMk cId="1888863910" sldId="654"/>
            <ac:spMk id="515" creationId="{727E03AF-BA04-42BC-950A-4BFFD5F6B906}"/>
          </ac:spMkLst>
        </pc:spChg>
        <pc:spChg chg="mod">
          <ac:chgData name="MANUEL ALBERTO GUEVARA  NAJARRO" userId="dc0839a7-ef25-445d-88fe-29223dfab4a5" providerId="ADAL" clId="{AAA2C151-2292-4488-865B-5027AEB9D1EE}" dt="2021-07-07T22:22:44.046" v="726" actId="207"/>
          <ac:spMkLst>
            <pc:docMk/>
            <pc:sldMk cId="1888863910" sldId="654"/>
            <ac:spMk id="516" creationId="{C24FC34D-E2A6-4278-8B81-3F57E008328B}"/>
          </ac:spMkLst>
        </pc:spChg>
        <pc:spChg chg="mod">
          <ac:chgData name="MANUEL ALBERTO GUEVARA  NAJARRO" userId="dc0839a7-ef25-445d-88fe-29223dfab4a5" providerId="ADAL" clId="{AAA2C151-2292-4488-865B-5027AEB9D1EE}" dt="2021-07-07T22:22:44.046" v="726" actId="207"/>
          <ac:spMkLst>
            <pc:docMk/>
            <pc:sldMk cId="1888863910" sldId="654"/>
            <ac:spMk id="517" creationId="{800ACEFF-65DD-41DE-9932-B438CE96E3B4}"/>
          </ac:spMkLst>
        </pc:spChg>
        <pc:spChg chg="mod">
          <ac:chgData name="MANUEL ALBERTO GUEVARA  NAJARRO" userId="dc0839a7-ef25-445d-88fe-29223dfab4a5" providerId="ADAL" clId="{AAA2C151-2292-4488-865B-5027AEB9D1EE}" dt="2021-07-07T22:22:44.046" v="726" actId="207"/>
          <ac:spMkLst>
            <pc:docMk/>
            <pc:sldMk cId="1888863910" sldId="654"/>
            <ac:spMk id="518" creationId="{EDBEFDEA-E271-4229-8A32-BE642F518D38}"/>
          </ac:spMkLst>
        </pc:spChg>
        <pc:spChg chg="mod">
          <ac:chgData name="MANUEL ALBERTO GUEVARA  NAJARRO" userId="dc0839a7-ef25-445d-88fe-29223dfab4a5" providerId="ADAL" clId="{AAA2C151-2292-4488-865B-5027AEB9D1EE}" dt="2021-07-07T22:22:44.046" v="726" actId="207"/>
          <ac:spMkLst>
            <pc:docMk/>
            <pc:sldMk cId="1888863910" sldId="654"/>
            <ac:spMk id="519" creationId="{DEA018C6-2512-46EA-855E-FA8F5F399B75}"/>
          </ac:spMkLst>
        </pc:spChg>
        <pc:spChg chg="mod">
          <ac:chgData name="MANUEL ALBERTO GUEVARA  NAJARRO" userId="dc0839a7-ef25-445d-88fe-29223dfab4a5" providerId="ADAL" clId="{AAA2C151-2292-4488-865B-5027AEB9D1EE}" dt="2021-07-07T22:22:44.046" v="726" actId="207"/>
          <ac:spMkLst>
            <pc:docMk/>
            <pc:sldMk cId="1888863910" sldId="654"/>
            <ac:spMk id="520" creationId="{A34F7687-ED3E-4BB6-A4EE-BFA6F67F07C6}"/>
          </ac:spMkLst>
        </pc:spChg>
        <pc:spChg chg="mod">
          <ac:chgData name="MANUEL ALBERTO GUEVARA  NAJARRO" userId="dc0839a7-ef25-445d-88fe-29223dfab4a5" providerId="ADAL" clId="{AAA2C151-2292-4488-865B-5027AEB9D1EE}" dt="2021-07-07T22:22:44.046" v="726" actId="207"/>
          <ac:spMkLst>
            <pc:docMk/>
            <pc:sldMk cId="1888863910" sldId="654"/>
            <ac:spMk id="521" creationId="{75A51C1F-5B65-4B24-BDC8-79581C04C090}"/>
          </ac:spMkLst>
        </pc:spChg>
        <pc:spChg chg="mod">
          <ac:chgData name="MANUEL ALBERTO GUEVARA  NAJARRO" userId="dc0839a7-ef25-445d-88fe-29223dfab4a5" providerId="ADAL" clId="{AAA2C151-2292-4488-865B-5027AEB9D1EE}" dt="2021-07-07T22:22:44.046" v="726" actId="207"/>
          <ac:spMkLst>
            <pc:docMk/>
            <pc:sldMk cId="1888863910" sldId="654"/>
            <ac:spMk id="522" creationId="{77BDA165-B45F-405B-8C72-1F63397E3420}"/>
          </ac:spMkLst>
        </pc:spChg>
        <pc:spChg chg="mod">
          <ac:chgData name="MANUEL ALBERTO GUEVARA  NAJARRO" userId="dc0839a7-ef25-445d-88fe-29223dfab4a5" providerId="ADAL" clId="{AAA2C151-2292-4488-865B-5027AEB9D1EE}" dt="2021-07-07T22:22:44.046" v="726" actId="207"/>
          <ac:spMkLst>
            <pc:docMk/>
            <pc:sldMk cId="1888863910" sldId="654"/>
            <ac:spMk id="523" creationId="{848B0B35-1E4A-4DD3-8571-43E5EB0A89B2}"/>
          </ac:spMkLst>
        </pc:spChg>
        <pc:spChg chg="mod">
          <ac:chgData name="MANUEL ALBERTO GUEVARA  NAJARRO" userId="dc0839a7-ef25-445d-88fe-29223dfab4a5" providerId="ADAL" clId="{AAA2C151-2292-4488-865B-5027AEB9D1EE}" dt="2021-07-07T22:22:44.046" v="726" actId="207"/>
          <ac:spMkLst>
            <pc:docMk/>
            <pc:sldMk cId="1888863910" sldId="654"/>
            <ac:spMk id="524" creationId="{8F41389F-4BB1-420F-A990-73E1342FF862}"/>
          </ac:spMkLst>
        </pc:spChg>
        <pc:spChg chg="mod">
          <ac:chgData name="MANUEL ALBERTO GUEVARA  NAJARRO" userId="dc0839a7-ef25-445d-88fe-29223dfab4a5" providerId="ADAL" clId="{AAA2C151-2292-4488-865B-5027AEB9D1EE}" dt="2021-07-07T22:22:44.046" v="726" actId="207"/>
          <ac:spMkLst>
            <pc:docMk/>
            <pc:sldMk cId="1888863910" sldId="654"/>
            <ac:spMk id="525" creationId="{0B6400DC-4C8C-423E-8190-445D95E17727}"/>
          </ac:spMkLst>
        </pc:spChg>
        <pc:spChg chg="mod">
          <ac:chgData name="MANUEL ALBERTO GUEVARA  NAJARRO" userId="dc0839a7-ef25-445d-88fe-29223dfab4a5" providerId="ADAL" clId="{AAA2C151-2292-4488-865B-5027AEB9D1EE}" dt="2021-07-07T22:22:44.046" v="726" actId="207"/>
          <ac:spMkLst>
            <pc:docMk/>
            <pc:sldMk cId="1888863910" sldId="654"/>
            <ac:spMk id="526" creationId="{E2D5F052-C1FE-4F0A-9F81-7FF2DF4D99DA}"/>
          </ac:spMkLst>
        </pc:spChg>
        <pc:spChg chg="mod">
          <ac:chgData name="MANUEL ALBERTO GUEVARA  NAJARRO" userId="dc0839a7-ef25-445d-88fe-29223dfab4a5" providerId="ADAL" clId="{AAA2C151-2292-4488-865B-5027AEB9D1EE}" dt="2021-07-07T22:22:44.046" v="726" actId="207"/>
          <ac:spMkLst>
            <pc:docMk/>
            <pc:sldMk cId="1888863910" sldId="654"/>
            <ac:spMk id="527" creationId="{9923A14C-08D7-4CD9-93F8-BC431B19BBF8}"/>
          </ac:spMkLst>
        </pc:spChg>
        <pc:spChg chg="mod">
          <ac:chgData name="MANUEL ALBERTO GUEVARA  NAJARRO" userId="dc0839a7-ef25-445d-88fe-29223dfab4a5" providerId="ADAL" clId="{AAA2C151-2292-4488-865B-5027AEB9D1EE}" dt="2021-07-07T22:22:44.046" v="726" actId="207"/>
          <ac:spMkLst>
            <pc:docMk/>
            <pc:sldMk cId="1888863910" sldId="654"/>
            <ac:spMk id="528" creationId="{41FF2A24-35D2-4A15-9A3B-492AB8A62EAD}"/>
          </ac:spMkLst>
        </pc:spChg>
        <pc:spChg chg="mod">
          <ac:chgData name="MANUEL ALBERTO GUEVARA  NAJARRO" userId="dc0839a7-ef25-445d-88fe-29223dfab4a5" providerId="ADAL" clId="{AAA2C151-2292-4488-865B-5027AEB9D1EE}" dt="2021-07-07T22:22:44.046" v="726" actId="207"/>
          <ac:spMkLst>
            <pc:docMk/>
            <pc:sldMk cId="1888863910" sldId="654"/>
            <ac:spMk id="529" creationId="{53152BE9-6A42-4F18-9482-253EA764F361}"/>
          </ac:spMkLst>
        </pc:spChg>
        <pc:spChg chg="mod">
          <ac:chgData name="MANUEL ALBERTO GUEVARA  NAJARRO" userId="dc0839a7-ef25-445d-88fe-29223dfab4a5" providerId="ADAL" clId="{AAA2C151-2292-4488-865B-5027AEB9D1EE}" dt="2021-07-07T22:22:44.046" v="726" actId="207"/>
          <ac:spMkLst>
            <pc:docMk/>
            <pc:sldMk cId="1888863910" sldId="654"/>
            <ac:spMk id="530" creationId="{876F3D37-B019-424B-AB18-4C5C237F4961}"/>
          </ac:spMkLst>
        </pc:spChg>
        <pc:spChg chg="mod">
          <ac:chgData name="MANUEL ALBERTO GUEVARA  NAJARRO" userId="dc0839a7-ef25-445d-88fe-29223dfab4a5" providerId="ADAL" clId="{AAA2C151-2292-4488-865B-5027AEB9D1EE}" dt="2021-07-07T22:22:44.046" v="726" actId="207"/>
          <ac:spMkLst>
            <pc:docMk/>
            <pc:sldMk cId="1888863910" sldId="654"/>
            <ac:spMk id="531" creationId="{201EF4A6-2E45-4344-B9B5-F9AA7393257E}"/>
          </ac:spMkLst>
        </pc:spChg>
        <pc:spChg chg="mod">
          <ac:chgData name="MANUEL ALBERTO GUEVARA  NAJARRO" userId="dc0839a7-ef25-445d-88fe-29223dfab4a5" providerId="ADAL" clId="{AAA2C151-2292-4488-865B-5027AEB9D1EE}" dt="2021-07-07T22:22:44.046" v="726" actId="207"/>
          <ac:spMkLst>
            <pc:docMk/>
            <pc:sldMk cId="1888863910" sldId="654"/>
            <ac:spMk id="532" creationId="{22A9AEEB-AA8B-45E1-B9D7-25D1E2038B86}"/>
          </ac:spMkLst>
        </pc:spChg>
        <pc:spChg chg="mod">
          <ac:chgData name="MANUEL ALBERTO GUEVARA  NAJARRO" userId="dc0839a7-ef25-445d-88fe-29223dfab4a5" providerId="ADAL" clId="{AAA2C151-2292-4488-865B-5027AEB9D1EE}" dt="2021-07-07T22:22:44.046" v="726" actId="207"/>
          <ac:spMkLst>
            <pc:docMk/>
            <pc:sldMk cId="1888863910" sldId="654"/>
            <ac:spMk id="533" creationId="{C7E4AF0F-00AF-4BD7-A1D5-772F4F38FA65}"/>
          </ac:spMkLst>
        </pc:spChg>
        <pc:spChg chg="mod">
          <ac:chgData name="MANUEL ALBERTO GUEVARA  NAJARRO" userId="dc0839a7-ef25-445d-88fe-29223dfab4a5" providerId="ADAL" clId="{AAA2C151-2292-4488-865B-5027AEB9D1EE}" dt="2021-07-07T22:22:44.046" v="726" actId="207"/>
          <ac:spMkLst>
            <pc:docMk/>
            <pc:sldMk cId="1888863910" sldId="654"/>
            <ac:spMk id="534" creationId="{72649D9D-E299-4D31-8790-952D4697817B}"/>
          </ac:spMkLst>
        </pc:spChg>
        <pc:spChg chg="mod">
          <ac:chgData name="MANUEL ALBERTO GUEVARA  NAJARRO" userId="dc0839a7-ef25-445d-88fe-29223dfab4a5" providerId="ADAL" clId="{AAA2C151-2292-4488-865B-5027AEB9D1EE}" dt="2021-07-07T22:22:44.046" v="726" actId="207"/>
          <ac:spMkLst>
            <pc:docMk/>
            <pc:sldMk cId="1888863910" sldId="654"/>
            <ac:spMk id="535" creationId="{A668CC38-B505-4C0C-850B-79573648597C}"/>
          </ac:spMkLst>
        </pc:spChg>
        <pc:spChg chg="mod">
          <ac:chgData name="MANUEL ALBERTO GUEVARA  NAJARRO" userId="dc0839a7-ef25-445d-88fe-29223dfab4a5" providerId="ADAL" clId="{AAA2C151-2292-4488-865B-5027AEB9D1EE}" dt="2021-07-07T22:22:44.046" v="726" actId="207"/>
          <ac:spMkLst>
            <pc:docMk/>
            <pc:sldMk cId="1888863910" sldId="654"/>
            <ac:spMk id="536" creationId="{42C67770-EA1A-4DEB-A849-DEA03BF8EB13}"/>
          </ac:spMkLst>
        </pc:spChg>
        <pc:spChg chg="mod">
          <ac:chgData name="MANUEL ALBERTO GUEVARA  NAJARRO" userId="dc0839a7-ef25-445d-88fe-29223dfab4a5" providerId="ADAL" clId="{AAA2C151-2292-4488-865B-5027AEB9D1EE}" dt="2021-07-07T22:22:44.046" v="726" actId="207"/>
          <ac:spMkLst>
            <pc:docMk/>
            <pc:sldMk cId="1888863910" sldId="654"/>
            <ac:spMk id="537" creationId="{45E310E0-8CAA-4399-A3F3-95C0B772C70D}"/>
          </ac:spMkLst>
        </pc:spChg>
        <pc:spChg chg="mod">
          <ac:chgData name="MANUEL ALBERTO GUEVARA  NAJARRO" userId="dc0839a7-ef25-445d-88fe-29223dfab4a5" providerId="ADAL" clId="{AAA2C151-2292-4488-865B-5027AEB9D1EE}" dt="2021-07-07T22:22:44.046" v="726" actId="207"/>
          <ac:spMkLst>
            <pc:docMk/>
            <pc:sldMk cId="1888863910" sldId="654"/>
            <ac:spMk id="538" creationId="{A367AAC1-3CDD-4449-8C31-0C96F280F05D}"/>
          </ac:spMkLst>
        </pc:spChg>
        <pc:spChg chg="mod">
          <ac:chgData name="MANUEL ALBERTO GUEVARA  NAJARRO" userId="dc0839a7-ef25-445d-88fe-29223dfab4a5" providerId="ADAL" clId="{AAA2C151-2292-4488-865B-5027AEB9D1EE}" dt="2021-07-07T22:22:44.046" v="726" actId="207"/>
          <ac:spMkLst>
            <pc:docMk/>
            <pc:sldMk cId="1888863910" sldId="654"/>
            <ac:spMk id="539" creationId="{D89A1C5E-3A30-4A8B-A24A-67E9696BD8CA}"/>
          </ac:spMkLst>
        </pc:spChg>
        <pc:spChg chg="mod">
          <ac:chgData name="MANUEL ALBERTO GUEVARA  NAJARRO" userId="dc0839a7-ef25-445d-88fe-29223dfab4a5" providerId="ADAL" clId="{AAA2C151-2292-4488-865B-5027AEB9D1EE}" dt="2021-07-07T22:22:44.046" v="726" actId="207"/>
          <ac:spMkLst>
            <pc:docMk/>
            <pc:sldMk cId="1888863910" sldId="654"/>
            <ac:spMk id="540" creationId="{BBA71EFF-EA1A-4BD6-902E-8EB19D5025A1}"/>
          </ac:spMkLst>
        </pc:spChg>
        <pc:spChg chg="mod">
          <ac:chgData name="MANUEL ALBERTO GUEVARA  NAJARRO" userId="dc0839a7-ef25-445d-88fe-29223dfab4a5" providerId="ADAL" clId="{AAA2C151-2292-4488-865B-5027AEB9D1EE}" dt="2021-07-07T22:22:44.046" v="726" actId="207"/>
          <ac:spMkLst>
            <pc:docMk/>
            <pc:sldMk cId="1888863910" sldId="654"/>
            <ac:spMk id="541" creationId="{99260809-752A-4E9A-8A90-C54F988B35D7}"/>
          </ac:spMkLst>
        </pc:spChg>
        <pc:spChg chg="mod">
          <ac:chgData name="MANUEL ALBERTO GUEVARA  NAJARRO" userId="dc0839a7-ef25-445d-88fe-29223dfab4a5" providerId="ADAL" clId="{AAA2C151-2292-4488-865B-5027AEB9D1EE}" dt="2021-07-07T22:22:44.046" v="726" actId="207"/>
          <ac:spMkLst>
            <pc:docMk/>
            <pc:sldMk cId="1888863910" sldId="654"/>
            <ac:spMk id="542" creationId="{2808D9C0-30C7-4E81-8B36-0D558DC6C7C3}"/>
          </ac:spMkLst>
        </pc:spChg>
        <pc:spChg chg="mod">
          <ac:chgData name="MANUEL ALBERTO GUEVARA  NAJARRO" userId="dc0839a7-ef25-445d-88fe-29223dfab4a5" providerId="ADAL" clId="{AAA2C151-2292-4488-865B-5027AEB9D1EE}" dt="2021-07-07T22:22:44.046" v="726" actId="207"/>
          <ac:spMkLst>
            <pc:docMk/>
            <pc:sldMk cId="1888863910" sldId="654"/>
            <ac:spMk id="543" creationId="{B3674F81-3E63-4486-8C27-F5864B577877}"/>
          </ac:spMkLst>
        </pc:spChg>
        <pc:spChg chg="mod">
          <ac:chgData name="MANUEL ALBERTO GUEVARA  NAJARRO" userId="dc0839a7-ef25-445d-88fe-29223dfab4a5" providerId="ADAL" clId="{AAA2C151-2292-4488-865B-5027AEB9D1EE}" dt="2021-07-07T22:22:44.046" v="726" actId="207"/>
          <ac:spMkLst>
            <pc:docMk/>
            <pc:sldMk cId="1888863910" sldId="654"/>
            <ac:spMk id="544" creationId="{C377749A-F779-4A71-B22E-DE2A5B24B529}"/>
          </ac:spMkLst>
        </pc:spChg>
        <pc:spChg chg="mod">
          <ac:chgData name="MANUEL ALBERTO GUEVARA  NAJARRO" userId="dc0839a7-ef25-445d-88fe-29223dfab4a5" providerId="ADAL" clId="{AAA2C151-2292-4488-865B-5027AEB9D1EE}" dt="2021-07-07T22:22:44.046" v="726" actId="207"/>
          <ac:spMkLst>
            <pc:docMk/>
            <pc:sldMk cId="1888863910" sldId="654"/>
            <ac:spMk id="545" creationId="{89C7C67F-E714-4BE9-BDAF-C2D41CACC752}"/>
          </ac:spMkLst>
        </pc:spChg>
        <pc:spChg chg="add mod topLvl">
          <ac:chgData name="MANUEL ALBERTO GUEVARA  NAJARRO" userId="dc0839a7-ef25-445d-88fe-29223dfab4a5" providerId="ADAL" clId="{AAA2C151-2292-4488-865B-5027AEB9D1EE}" dt="2021-07-07T22:23:10.475" v="729" actId="2711"/>
          <ac:spMkLst>
            <pc:docMk/>
            <pc:sldMk cId="1888863910" sldId="654"/>
            <ac:spMk id="546" creationId="{DB2792DD-FCB2-4769-94F9-B6757C26F333}"/>
          </ac:spMkLst>
        </pc:spChg>
        <pc:spChg chg="add mod topLvl">
          <ac:chgData name="MANUEL ALBERTO GUEVARA  NAJARRO" userId="dc0839a7-ef25-445d-88fe-29223dfab4a5" providerId="ADAL" clId="{AAA2C151-2292-4488-865B-5027AEB9D1EE}" dt="2021-07-07T22:23:10.475" v="729" actId="2711"/>
          <ac:spMkLst>
            <pc:docMk/>
            <pc:sldMk cId="1888863910" sldId="654"/>
            <ac:spMk id="547" creationId="{F7E335F9-D4F3-4B94-955D-D03D9BAC88C8}"/>
          </ac:spMkLst>
        </pc:spChg>
        <pc:spChg chg="add mod">
          <ac:chgData name="MANUEL ALBERTO GUEVARA  NAJARRO" userId="dc0839a7-ef25-445d-88fe-29223dfab4a5" providerId="ADAL" clId="{AAA2C151-2292-4488-865B-5027AEB9D1EE}" dt="2021-07-07T22:21:59.449" v="609" actId="207"/>
          <ac:spMkLst>
            <pc:docMk/>
            <pc:sldMk cId="1888863910" sldId="654"/>
            <ac:spMk id="549" creationId="{8C99B762-CEF7-4CE8-BB7D-0042AA0FA4C3}"/>
          </ac:spMkLst>
        </pc:spChg>
        <pc:spChg chg="add mod">
          <ac:chgData name="MANUEL ALBERTO GUEVARA  NAJARRO" userId="dc0839a7-ef25-445d-88fe-29223dfab4a5" providerId="ADAL" clId="{AAA2C151-2292-4488-865B-5027AEB9D1EE}" dt="2021-07-07T22:21:59.449" v="609" actId="207"/>
          <ac:spMkLst>
            <pc:docMk/>
            <pc:sldMk cId="1888863910" sldId="654"/>
            <ac:spMk id="550" creationId="{30FC86F4-840D-4921-8335-4EBCB584B353}"/>
          </ac:spMkLst>
        </pc:spChg>
        <pc:spChg chg="add mod">
          <ac:chgData name="MANUEL ALBERTO GUEVARA  NAJARRO" userId="dc0839a7-ef25-445d-88fe-29223dfab4a5" providerId="ADAL" clId="{AAA2C151-2292-4488-865B-5027AEB9D1EE}" dt="2021-07-07T22:21:59.449" v="609" actId="207"/>
          <ac:spMkLst>
            <pc:docMk/>
            <pc:sldMk cId="1888863910" sldId="654"/>
            <ac:spMk id="551" creationId="{838E2E94-861B-4051-AA37-68485269BF59}"/>
          </ac:spMkLst>
        </pc:spChg>
        <pc:spChg chg="add mod">
          <ac:chgData name="MANUEL ALBERTO GUEVARA  NAJARRO" userId="dc0839a7-ef25-445d-88fe-29223dfab4a5" providerId="ADAL" clId="{AAA2C151-2292-4488-865B-5027AEB9D1EE}" dt="2021-07-07T22:21:59.449" v="609" actId="207"/>
          <ac:spMkLst>
            <pc:docMk/>
            <pc:sldMk cId="1888863910" sldId="654"/>
            <ac:spMk id="552" creationId="{AA0E53D4-E39F-4408-B9A8-122277BF6E73}"/>
          </ac:spMkLst>
        </pc:spChg>
        <pc:grpChg chg="add del mod topLvl">
          <ac:chgData name="MANUEL ALBERTO GUEVARA  NAJARRO" userId="dc0839a7-ef25-445d-88fe-29223dfab4a5" providerId="ADAL" clId="{AAA2C151-2292-4488-865B-5027AEB9D1EE}" dt="2021-07-07T22:20:48.298" v="566" actId="165"/>
          <ac:grpSpMkLst>
            <pc:docMk/>
            <pc:sldMk cId="1888863910" sldId="654"/>
            <ac:grpSpMk id="8" creationId="{165A2101-76CE-46A5-9103-57480C4324E9}"/>
          </ac:grpSpMkLst>
        </pc:grpChg>
        <pc:grpChg chg="mod topLvl">
          <ac:chgData name="MANUEL ALBERTO GUEVARA  NAJARRO" userId="dc0839a7-ef25-445d-88fe-29223dfab4a5" providerId="ADAL" clId="{AAA2C151-2292-4488-865B-5027AEB9D1EE}" dt="2021-07-07T22:22:37.807" v="725" actId="207"/>
          <ac:grpSpMkLst>
            <pc:docMk/>
            <pc:sldMk cId="1888863910" sldId="654"/>
            <ac:grpSpMk id="9" creationId="{92F04F9A-201B-4EE1-84C7-5FDE77F3DC0C}"/>
          </ac:grpSpMkLst>
        </pc:grpChg>
        <pc:grpChg chg="del mod topLvl">
          <ac:chgData name="MANUEL ALBERTO GUEVARA  NAJARRO" userId="dc0839a7-ef25-445d-88fe-29223dfab4a5" providerId="ADAL" clId="{AAA2C151-2292-4488-865B-5027AEB9D1EE}" dt="2021-07-07T22:21:01.674" v="574" actId="478"/>
          <ac:grpSpMkLst>
            <pc:docMk/>
            <pc:sldMk cId="1888863910" sldId="654"/>
            <ac:grpSpMk id="10" creationId="{3A6888C5-5C9F-434A-BDB1-359AF57DA39F}"/>
          </ac:grpSpMkLst>
        </pc:grpChg>
        <pc:grpChg chg="add del mod topLvl">
          <ac:chgData name="MANUEL ALBERTO GUEVARA  NAJARRO" userId="dc0839a7-ef25-445d-88fe-29223dfab4a5" providerId="ADAL" clId="{AAA2C151-2292-4488-865B-5027AEB9D1EE}" dt="2021-07-07T22:20:48.298" v="566" actId="165"/>
          <ac:grpSpMkLst>
            <pc:docMk/>
            <pc:sldMk cId="1888863910" sldId="654"/>
            <ac:grpSpMk id="143" creationId="{8D0EB140-D483-4B9A-A204-7498D200D513}"/>
          </ac:grpSpMkLst>
        </pc:grpChg>
        <pc:grpChg chg="mod topLvl">
          <ac:chgData name="MANUEL ALBERTO GUEVARA  NAJARRO" userId="dc0839a7-ef25-445d-88fe-29223dfab4a5" providerId="ADAL" clId="{AAA2C151-2292-4488-865B-5027AEB9D1EE}" dt="2021-07-07T22:20:48.298" v="566" actId="165"/>
          <ac:grpSpMkLst>
            <pc:docMk/>
            <pc:sldMk cId="1888863910" sldId="654"/>
            <ac:grpSpMk id="144" creationId="{26665CE8-728D-41B5-9C93-535D498B0FC8}"/>
          </ac:grpSpMkLst>
        </pc:grpChg>
        <pc:grpChg chg="del mod topLvl">
          <ac:chgData name="MANUEL ALBERTO GUEVARA  NAJARRO" userId="dc0839a7-ef25-445d-88fe-29223dfab4a5" providerId="ADAL" clId="{AAA2C151-2292-4488-865B-5027AEB9D1EE}" dt="2021-07-07T22:21:02.461" v="575" actId="478"/>
          <ac:grpSpMkLst>
            <pc:docMk/>
            <pc:sldMk cId="1888863910" sldId="654"/>
            <ac:grpSpMk id="145" creationId="{F87D9B9F-DD82-46AC-A222-83D73EEA836F}"/>
          </ac:grpSpMkLst>
        </pc:grpChg>
        <pc:grpChg chg="add del mod topLvl">
          <ac:chgData name="MANUEL ALBERTO GUEVARA  NAJARRO" userId="dc0839a7-ef25-445d-88fe-29223dfab4a5" providerId="ADAL" clId="{AAA2C151-2292-4488-865B-5027AEB9D1EE}" dt="2021-07-07T22:20:48.298" v="566" actId="165"/>
          <ac:grpSpMkLst>
            <pc:docMk/>
            <pc:sldMk cId="1888863910" sldId="654"/>
            <ac:grpSpMk id="279" creationId="{DAB9C4FA-DE53-4A9D-AB55-CB49CAF990E2}"/>
          </ac:grpSpMkLst>
        </pc:grpChg>
        <pc:grpChg chg="mod topLvl">
          <ac:chgData name="MANUEL ALBERTO GUEVARA  NAJARRO" userId="dc0839a7-ef25-445d-88fe-29223dfab4a5" providerId="ADAL" clId="{AAA2C151-2292-4488-865B-5027AEB9D1EE}" dt="2021-07-07T22:20:48.298" v="566" actId="165"/>
          <ac:grpSpMkLst>
            <pc:docMk/>
            <pc:sldMk cId="1888863910" sldId="654"/>
            <ac:grpSpMk id="280" creationId="{B3BB45DF-C290-4C47-A9C9-C0E4124BD80B}"/>
          </ac:grpSpMkLst>
        </pc:grpChg>
        <pc:grpChg chg="del mod topLvl">
          <ac:chgData name="MANUEL ALBERTO GUEVARA  NAJARRO" userId="dc0839a7-ef25-445d-88fe-29223dfab4a5" providerId="ADAL" clId="{AAA2C151-2292-4488-865B-5027AEB9D1EE}" dt="2021-07-07T22:21:03.217" v="576" actId="478"/>
          <ac:grpSpMkLst>
            <pc:docMk/>
            <pc:sldMk cId="1888863910" sldId="654"/>
            <ac:grpSpMk id="281" creationId="{65F46213-5A94-46E8-95F3-CDBF12C0D745}"/>
          </ac:grpSpMkLst>
        </pc:grpChg>
        <pc:grpChg chg="add del mod topLvl">
          <ac:chgData name="MANUEL ALBERTO GUEVARA  NAJARRO" userId="dc0839a7-ef25-445d-88fe-29223dfab4a5" providerId="ADAL" clId="{AAA2C151-2292-4488-865B-5027AEB9D1EE}" dt="2021-07-07T22:20:48.298" v="566" actId="165"/>
          <ac:grpSpMkLst>
            <pc:docMk/>
            <pc:sldMk cId="1888863910" sldId="654"/>
            <ac:grpSpMk id="416" creationId="{5B8336F6-CF08-4BE6-8049-BB88A8735875}"/>
          </ac:grpSpMkLst>
        </pc:grpChg>
        <pc:grpChg chg="mod topLvl">
          <ac:chgData name="MANUEL ALBERTO GUEVARA  NAJARRO" userId="dc0839a7-ef25-445d-88fe-29223dfab4a5" providerId="ADAL" clId="{AAA2C151-2292-4488-865B-5027AEB9D1EE}" dt="2021-07-07T22:22:44.046" v="726" actId="207"/>
          <ac:grpSpMkLst>
            <pc:docMk/>
            <pc:sldMk cId="1888863910" sldId="654"/>
            <ac:grpSpMk id="417" creationId="{DC327922-FFD9-4D3F-B570-05CBE39111B6}"/>
          </ac:grpSpMkLst>
        </pc:grpChg>
        <pc:grpChg chg="del mod topLvl">
          <ac:chgData name="MANUEL ALBERTO GUEVARA  NAJARRO" userId="dc0839a7-ef25-445d-88fe-29223dfab4a5" providerId="ADAL" clId="{AAA2C151-2292-4488-865B-5027AEB9D1EE}" dt="2021-07-07T22:21:03.603" v="577" actId="478"/>
          <ac:grpSpMkLst>
            <pc:docMk/>
            <pc:sldMk cId="1888863910" sldId="654"/>
            <ac:grpSpMk id="418" creationId="{B8C39FA8-3AF7-4D9A-ABEE-C7777ADF31A1}"/>
          </ac:grpSpMkLst>
        </pc:grpChg>
        <pc:grpChg chg="add del mod">
          <ac:chgData name="MANUEL ALBERTO GUEVARA  NAJARRO" userId="dc0839a7-ef25-445d-88fe-29223dfab4a5" providerId="ADAL" clId="{AAA2C151-2292-4488-865B-5027AEB9D1EE}" dt="2021-07-07T22:15:11.538" v="363" actId="165"/>
          <ac:grpSpMkLst>
            <pc:docMk/>
            <pc:sldMk cId="1888863910" sldId="654"/>
            <ac:grpSpMk id="548" creationId="{05FCCCFE-2957-4DC0-A383-AFE32EE06EC1}"/>
          </ac:grpSpMkLst>
        </pc:grpChg>
      </pc:sldChg>
      <pc:sldChg chg="addSp delSp modSp add mod">
        <pc:chgData name="MANUEL ALBERTO GUEVARA  NAJARRO" userId="dc0839a7-ef25-445d-88fe-29223dfab4a5" providerId="ADAL" clId="{AAA2C151-2292-4488-865B-5027AEB9D1EE}" dt="2021-07-07T22:23:16.830" v="730" actId="2711"/>
        <pc:sldMkLst>
          <pc:docMk/>
          <pc:sldMk cId="3433417451" sldId="655"/>
        </pc:sldMkLst>
        <pc:spChg chg="mod">
          <ac:chgData name="MANUEL ALBERTO GUEVARA  NAJARRO" userId="dc0839a7-ef25-445d-88fe-29223dfab4a5" providerId="ADAL" clId="{AAA2C151-2292-4488-865B-5027AEB9D1EE}" dt="2021-07-07T22:19:56.247" v="537" actId="1076"/>
          <ac:spMkLst>
            <pc:docMk/>
            <pc:sldMk cId="3433417451" sldId="655"/>
            <ac:spMk id="2" creationId="{1BDA6900-A986-478E-86FB-8F9067976C7E}"/>
          </ac:spMkLst>
        </pc:spChg>
        <pc:spChg chg="mod">
          <ac:chgData name="MANUEL ALBERTO GUEVARA  NAJARRO" userId="dc0839a7-ef25-445d-88fe-29223dfab4a5" providerId="ADAL" clId="{AAA2C151-2292-4488-865B-5027AEB9D1EE}" dt="2021-07-07T22:20:01.925" v="538" actId="165"/>
          <ac:spMkLst>
            <pc:docMk/>
            <pc:sldMk cId="3433417451" sldId="655"/>
            <ac:spMk id="11" creationId="{AA1823F5-7857-49B1-B16E-554468E45D67}"/>
          </ac:spMkLst>
        </pc:spChg>
        <pc:spChg chg="mod">
          <ac:chgData name="MANUEL ALBERTO GUEVARA  NAJARRO" userId="dc0839a7-ef25-445d-88fe-29223dfab4a5" providerId="ADAL" clId="{AAA2C151-2292-4488-865B-5027AEB9D1EE}" dt="2021-07-07T22:20:01.925" v="538" actId="165"/>
          <ac:spMkLst>
            <pc:docMk/>
            <pc:sldMk cId="3433417451" sldId="655"/>
            <ac:spMk id="12" creationId="{F099BFBD-B0B1-4921-ACE4-BB5DB0492E1C}"/>
          </ac:spMkLst>
        </pc:spChg>
        <pc:spChg chg="mod">
          <ac:chgData name="MANUEL ALBERTO GUEVARA  NAJARRO" userId="dc0839a7-ef25-445d-88fe-29223dfab4a5" providerId="ADAL" clId="{AAA2C151-2292-4488-865B-5027AEB9D1EE}" dt="2021-07-07T22:20:01.925" v="538" actId="165"/>
          <ac:spMkLst>
            <pc:docMk/>
            <pc:sldMk cId="3433417451" sldId="655"/>
            <ac:spMk id="13" creationId="{F0696FDB-A0A7-420B-AC4B-9F07B2D7BCE2}"/>
          </ac:spMkLst>
        </pc:spChg>
        <pc:spChg chg="mod">
          <ac:chgData name="MANUEL ALBERTO GUEVARA  NAJARRO" userId="dc0839a7-ef25-445d-88fe-29223dfab4a5" providerId="ADAL" clId="{AAA2C151-2292-4488-865B-5027AEB9D1EE}" dt="2021-07-07T22:20:01.925" v="538" actId="165"/>
          <ac:spMkLst>
            <pc:docMk/>
            <pc:sldMk cId="3433417451" sldId="655"/>
            <ac:spMk id="14" creationId="{F182B165-6683-4D1F-94B5-E4D4F5B129FA}"/>
          </ac:spMkLst>
        </pc:spChg>
        <pc:spChg chg="mod">
          <ac:chgData name="MANUEL ALBERTO GUEVARA  NAJARRO" userId="dc0839a7-ef25-445d-88fe-29223dfab4a5" providerId="ADAL" clId="{AAA2C151-2292-4488-865B-5027AEB9D1EE}" dt="2021-07-07T22:20:01.925" v="538" actId="165"/>
          <ac:spMkLst>
            <pc:docMk/>
            <pc:sldMk cId="3433417451" sldId="655"/>
            <ac:spMk id="15" creationId="{5D5C952F-53EA-4938-A45A-9DF1F0C6779C}"/>
          </ac:spMkLst>
        </pc:spChg>
        <pc:spChg chg="mod">
          <ac:chgData name="MANUEL ALBERTO GUEVARA  NAJARRO" userId="dc0839a7-ef25-445d-88fe-29223dfab4a5" providerId="ADAL" clId="{AAA2C151-2292-4488-865B-5027AEB9D1EE}" dt="2021-07-07T22:20:01.925" v="538" actId="165"/>
          <ac:spMkLst>
            <pc:docMk/>
            <pc:sldMk cId="3433417451" sldId="655"/>
            <ac:spMk id="16" creationId="{A7030AF5-D1D7-41A0-9E98-1A5F286FE7BE}"/>
          </ac:spMkLst>
        </pc:spChg>
        <pc:spChg chg="mod">
          <ac:chgData name="MANUEL ALBERTO GUEVARA  NAJARRO" userId="dc0839a7-ef25-445d-88fe-29223dfab4a5" providerId="ADAL" clId="{AAA2C151-2292-4488-865B-5027AEB9D1EE}" dt="2021-07-07T22:20:01.925" v="538" actId="165"/>
          <ac:spMkLst>
            <pc:docMk/>
            <pc:sldMk cId="3433417451" sldId="655"/>
            <ac:spMk id="17" creationId="{937694B8-FE91-4D0F-A405-CABD1E7FA890}"/>
          </ac:spMkLst>
        </pc:spChg>
        <pc:spChg chg="mod">
          <ac:chgData name="MANUEL ALBERTO GUEVARA  NAJARRO" userId="dc0839a7-ef25-445d-88fe-29223dfab4a5" providerId="ADAL" clId="{AAA2C151-2292-4488-865B-5027AEB9D1EE}" dt="2021-07-07T22:20:01.925" v="538" actId="165"/>
          <ac:spMkLst>
            <pc:docMk/>
            <pc:sldMk cId="3433417451" sldId="655"/>
            <ac:spMk id="18" creationId="{38C9541D-FAED-46C9-8738-33FF6CCD6323}"/>
          </ac:spMkLst>
        </pc:spChg>
        <pc:spChg chg="mod">
          <ac:chgData name="MANUEL ALBERTO GUEVARA  NAJARRO" userId="dc0839a7-ef25-445d-88fe-29223dfab4a5" providerId="ADAL" clId="{AAA2C151-2292-4488-865B-5027AEB9D1EE}" dt="2021-07-07T22:20:01.925" v="538" actId="165"/>
          <ac:spMkLst>
            <pc:docMk/>
            <pc:sldMk cId="3433417451" sldId="655"/>
            <ac:spMk id="19" creationId="{F9E97DC8-D560-4805-ADD3-A2F4D99ABBA2}"/>
          </ac:spMkLst>
        </pc:spChg>
        <pc:spChg chg="mod">
          <ac:chgData name="MANUEL ALBERTO GUEVARA  NAJARRO" userId="dc0839a7-ef25-445d-88fe-29223dfab4a5" providerId="ADAL" clId="{AAA2C151-2292-4488-865B-5027AEB9D1EE}" dt="2021-07-07T22:20:04.539" v="539" actId="207"/>
          <ac:spMkLst>
            <pc:docMk/>
            <pc:sldMk cId="3433417451" sldId="655"/>
            <ac:spMk id="20" creationId="{DA319159-E783-4A3A-AA4B-FD71C85F869B}"/>
          </ac:spMkLst>
        </pc:spChg>
        <pc:spChg chg="mod">
          <ac:chgData name="MANUEL ALBERTO GUEVARA  NAJARRO" userId="dc0839a7-ef25-445d-88fe-29223dfab4a5" providerId="ADAL" clId="{AAA2C151-2292-4488-865B-5027AEB9D1EE}" dt="2021-07-07T22:20:04.539" v="539" actId="207"/>
          <ac:spMkLst>
            <pc:docMk/>
            <pc:sldMk cId="3433417451" sldId="655"/>
            <ac:spMk id="21" creationId="{0DC6C185-F452-4B85-8A19-33C8C034D4F9}"/>
          </ac:spMkLst>
        </pc:spChg>
        <pc:spChg chg="mod">
          <ac:chgData name="MANUEL ALBERTO GUEVARA  NAJARRO" userId="dc0839a7-ef25-445d-88fe-29223dfab4a5" providerId="ADAL" clId="{AAA2C151-2292-4488-865B-5027AEB9D1EE}" dt="2021-07-07T22:20:04.539" v="539" actId="207"/>
          <ac:spMkLst>
            <pc:docMk/>
            <pc:sldMk cId="3433417451" sldId="655"/>
            <ac:spMk id="22" creationId="{3B50B257-A52A-4640-952C-E1A656EF07B6}"/>
          </ac:spMkLst>
        </pc:spChg>
        <pc:spChg chg="mod">
          <ac:chgData name="MANUEL ALBERTO GUEVARA  NAJARRO" userId="dc0839a7-ef25-445d-88fe-29223dfab4a5" providerId="ADAL" clId="{AAA2C151-2292-4488-865B-5027AEB9D1EE}" dt="2021-07-07T22:20:04.539" v="539" actId="207"/>
          <ac:spMkLst>
            <pc:docMk/>
            <pc:sldMk cId="3433417451" sldId="655"/>
            <ac:spMk id="23" creationId="{F61684A5-6CFF-45C1-A76A-1A81575AF3F5}"/>
          </ac:spMkLst>
        </pc:spChg>
        <pc:spChg chg="mod">
          <ac:chgData name="MANUEL ALBERTO GUEVARA  NAJARRO" userId="dc0839a7-ef25-445d-88fe-29223dfab4a5" providerId="ADAL" clId="{AAA2C151-2292-4488-865B-5027AEB9D1EE}" dt="2021-07-07T22:20:04.539" v="539" actId="207"/>
          <ac:spMkLst>
            <pc:docMk/>
            <pc:sldMk cId="3433417451" sldId="655"/>
            <ac:spMk id="24" creationId="{918FB761-C919-4EFA-86CA-2C317D4E39E3}"/>
          </ac:spMkLst>
        </pc:spChg>
        <pc:spChg chg="mod">
          <ac:chgData name="MANUEL ALBERTO GUEVARA  NAJARRO" userId="dc0839a7-ef25-445d-88fe-29223dfab4a5" providerId="ADAL" clId="{AAA2C151-2292-4488-865B-5027AEB9D1EE}" dt="2021-07-07T22:20:04.539" v="539" actId="207"/>
          <ac:spMkLst>
            <pc:docMk/>
            <pc:sldMk cId="3433417451" sldId="655"/>
            <ac:spMk id="25" creationId="{1F8A6FE3-A95B-4F55-BB05-B0F95BBD285F}"/>
          </ac:spMkLst>
        </pc:spChg>
        <pc:spChg chg="mod">
          <ac:chgData name="MANUEL ALBERTO GUEVARA  NAJARRO" userId="dc0839a7-ef25-445d-88fe-29223dfab4a5" providerId="ADAL" clId="{AAA2C151-2292-4488-865B-5027AEB9D1EE}" dt="2021-07-07T22:20:04.539" v="539" actId="207"/>
          <ac:spMkLst>
            <pc:docMk/>
            <pc:sldMk cId="3433417451" sldId="655"/>
            <ac:spMk id="26" creationId="{1AD8A427-DDBF-4ECA-9CE6-4BA1C2C5971A}"/>
          </ac:spMkLst>
        </pc:spChg>
        <pc:spChg chg="mod">
          <ac:chgData name="MANUEL ALBERTO GUEVARA  NAJARRO" userId="dc0839a7-ef25-445d-88fe-29223dfab4a5" providerId="ADAL" clId="{AAA2C151-2292-4488-865B-5027AEB9D1EE}" dt="2021-07-07T22:20:04.539" v="539" actId="207"/>
          <ac:spMkLst>
            <pc:docMk/>
            <pc:sldMk cId="3433417451" sldId="655"/>
            <ac:spMk id="27" creationId="{BB3D5FE1-FB29-4006-BA08-38EB9E57FE3B}"/>
          </ac:spMkLst>
        </pc:spChg>
        <pc:spChg chg="mod">
          <ac:chgData name="MANUEL ALBERTO GUEVARA  NAJARRO" userId="dc0839a7-ef25-445d-88fe-29223dfab4a5" providerId="ADAL" clId="{AAA2C151-2292-4488-865B-5027AEB9D1EE}" dt="2021-07-07T22:20:04.539" v="539" actId="207"/>
          <ac:spMkLst>
            <pc:docMk/>
            <pc:sldMk cId="3433417451" sldId="655"/>
            <ac:spMk id="28" creationId="{C5F8B487-ACF4-486C-9305-19C2EB12CB83}"/>
          </ac:spMkLst>
        </pc:spChg>
        <pc:spChg chg="mod">
          <ac:chgData name="MANUEL ALBERTO GUEVARA  NAJARRO" userId="dc0839a7-ef25-445d-88fe-29223dfab4a5" providerId="ADAL" clId="{AAA2C151-2292-4488-865B-5027AEB9D1EE}" dt="2021-07-07T22:20:04.539" v="539" actId="207"/>
          <ac:spMkLst>
            <pc:docMk/>
            <pc:sldMk cId="3433417451" sldId="655"/>
            <ac:spMk id="29" creationId="{1DF7FF29-8B81-45DA-8A65-C008D4F86058}"/>
          </ac:spMkLst>
        </pc:spChg>
        <pc:spChg chg="mod">
          <ac:chgData name="MANUEL ALBERTO GUEVARA  NAJARRO" userId="dc0839a7-ef25-445d-88fe-29223dfab4a5" providerId="ADAL" clId="{AAA2C151-2292-4488-865B-5027AEB9D1EE}" dt="2021-07-07T22:20:04.539" v="539" actId="207"/>
          <ac:spMkLst>
            <pc:docMk/>
            <pc:sldMk cId="3433417451" sldId="655"/>
            <ac:spMk id="30" creationId="{573B1D5F-CDE1-497C-9618-A091D840BA72}"/>
          </ac:spMkLst>
        </pc:spChg>
        <pc:spChg chg="mod">
          <ac:chgData name="MANUEL ALBERTO GUEVARA  NAJARRO" userId="dc0839a7-ef25-445d-88fe-29223dfab4a5" providerId="ADAL" clId="{AAA2C151-2292-4488-865B-5027AEB9D1EE}" dt="2021-07-07T22:20:04.539" v="539" actId="207"/>
          <ac:spMkLst>
            <pc:docMk/>
            <pc:sldMk cId="3433417451" sldId="655"/>
            <ac:spMk id="31" creationId="{37473DA5-14F7-41A8-9F27-F8C8CAC24099}"/>
          </ac:spMkLst>
        </pc:spChg>
        <pc:spChg chg="mod">
          <ac:chgData name="MANUEL ALBERTO GUEVARA  NAJARRO" userId="dc0839a7-ef25-445d-88fe-29223dfab4a5" providerId="ADAL" clId="{AAA2C151-2292-4488-865B-5027AEB9D1EE}" dt="2021-07-07T22:20:04.539" v="539" actId="207"/>
          <ac:spMkLst>
            <pc:docMk/>
            <pc:sldMk cId="3433417451" sldId="655"/>
            <ac:spMk id="32" creationId="{E9242B15-FE8C-4DFE-82CF-E224CE85F001}"/>
          </ac:spMkLst>
        </pc:spChg>
        <pc:spChg chg="mod">
          <ac:chgData name="MANUEL ALBERTO GUEVARA  NAJARRO" userId="dc0839a7-ef25-445d-88fe-29223dfab4a5" providerId="ADAL" clId="{AAA2C151-2292-4488-865B-5027AEB9D1EE}" dt="2021-07-07T22:20:04.539" v="539" actId="207"/>
          <ac:spMkLst>
            <pc:docMk/>
            <pc:sldMk cId="3433417451" sldId="655"/>
            <ac:spMk id="33" creationId="{58EBC97B-404B-4492-9628-29F92331C222}"/>
          </ac:spMkLst>
        </pc:spChg>
        <pc:spChg chg="mod">
          <ac:chgData name="MANUEL ALBERTO GUEVARA  NAJARRO" userId="dc0839a7-ef25-445d-88fe-29223dfab4a5" providerId="ADAL" clId="{AAA2C151-2292-4488-865B-5027AEB9D1EE}" dt="2021-07-07T22:20:04.539" v="539" actId="207"/>
          <ac:spMkLst>
            <pc:docMk/>
            <pc:sldMk cId="3433417451" sldId="655"/>
            <ac:spMk id="34" creationId="{A3D904C9-DD92-4D3F-986D-A621D338E580}"/>
          </ac:spMkLst>
        </pc:spChg>
        <pc:spChg chg="mod">
          <ac:chgData name="MANUEL ALBERTO GUEVARA  NAJARRO" userId="dc0839a7-ef25-445d-88fe-29223dfab4a5" providerId="ADAL" clId="{AAA2C151-2292-4488-865B-5027AEB9D1EE}" dt="2021-07-07T22:20:04.539" v="539" actId="207"/>
          <ac:spMkLst>
            <pc:docMk/>
            <pc:sldMk cId="3433417451" sldId="655"/>
            <ac:spMk id="35" creationId="{5A8893E5-7862-4853-AF57-5629C1F1ABFD}"/>
          </ac:spMkLst>
        </pc:spChg>
        <pc:spChg chg="mod">
          <ac:chgData name="MANUEL ALBERTO GUEVARA  NAJARRO" userId="dc0839a7-ef25-445d-88fe-29223dfab4a5" providerId="ADAL" clId="{AAA2C151-2292-4488-865B-5027AEB9D1EE}" dt="2021-07-07T22:20:04.539" v="539" actId="207"/>
          <ac:spMkLst>
            <pc:docMk/>
            <pc:sldMk cId="3433417451" sldId="655"/>
            <ac:spMk id="36" creationId="{91A0407E-1FE1-47A9-A1C1-ACB212565705}"/>
          </ac:spMkLst>
        </pc:spChg>
        <pc:spChg chg="mod">
          <ac:chgData name="MANUEL ALBERTO GUEVARA  NAJARRO" userId="dc0839a7-ef25-445d-88fe-29223dfab4a5" providerId="ADAL" clId="{AAA2C151-2292-4488-865B-5027AEB9D1EE}" dt="2021-07-07T22:20:04.539" v="539" actId="207"/>
          <ac:spMkLst>
            <pc:docMk/>
            <pc:sldMk cId="3433417451" sldId="655"/>
            <ac:spMk id="37" creationId="{211202FF-CA99-4560-AC58-A3B074152D91}"/>
          </ac:spMkLst>
        </pc:spChg>
        <pc:spChg chg="mod">
          <ac:chgData name="MANUEL ALBERTO GUEVARA  NAJARRO" userId="dc0839a7-ef25-445d-88fe-29223dfab4a5" providerId="ADAL" clId="{AAA2C151-2292-4488-865B-5027AEB9D1EE}" dt="2021-07-07T22:20:04.539" v="539" actId="207"/>
          <ac:spMkLst>
            <pc:docMk/>
            <pc:sldMk cId="3433417451" sldId="655"/>
            <ac:spMk id="38" creationId="{64FA8C72-024C-42BB-9B22-52F413484B6C}"/>
          </ac:spMkLst>
        </pc:spChg>
        <pc:spChg chg="mod">
          <ac:chgData name="MANUEL ALBERTO GUEVARA  NAJARRO" userId="dc0839a7-ef25-445d-88fe-29223dfab4a5" providerId="ADAL" clId="{AAA2C151-2292-4488-865B-5027AEB9D1EE}" dt="2021-07-07T22:20:04.539" v="539" actId="207"/>
          <ac:spMkLst>
            <pc:docMk/>
            <pc:sldMk cId="3433417451" sldId="655"/>
            <ac:spMk id="39" creationId="{B9778D14-3054-43E7-8E81-C4364169EB32}"/>
          </ac:spMkLst>
        </pc:spChg>
        <pc:spChg chg="mod">
          <ac:chgData name="MANUEL ALBERTO GUEVARA  NAJARRO" userId="dc0839a7-ef25-445d-88fe-29223dfab4a5" providerId="ADAL" clId="{AAA2C151-2292-4488-865B-5027AEB9D1EE}" dt="2021-07-07T22:20:04.539" v="539" actId="207"/>
          <ac:spMkLst>
            <pc:docMk/>
            <pc:sldMk cId="3433417451" sldId="655"/>
            <ac:spMk id="40" creationId="{272DD140-EB1B-4597-AF2E-98AC52333AAA}"/>
          </ac:spMkLst>
        </pc:spChg>
        <pc:spChg chg="mod">
          <ac:chgData name="MANUEL ALBERTO GUEVARA  NAJARRO" userId="dc0839a7-ef25-445d-88fe-29223dfab4a5" providerId="ADAL" clId="{AAA2C151-2292-4488-865B-5027AEB9D1EE}" dt="2021-07-07T22:20:04.539" v="539" actId="207"/>
          <ac:spMkLst>
            <pc:docMk/>
            <pc:sldMk cId="3433417451" sldId="655"/>
            <ac:spMk id="41" creationId="{6FCAA0AF-D18C-42AA-B1C0-004591C41C1F}"/>
          </ac:spMkLst>
        </pc:spChg>
        <pc:spChg chg="mod">
          <ac:chgData name="MANUEL ALBERTO GUEVARA  NAJARRO" userId="dc0839a7-ef25-445d-88fe-29223dfab4a5" providerId="ADAL" clId="{AAA2C151-2292-4488-865B-5027AEB9D1EE}" dt="2021-07-07T22:20:04.539" v="539" actId="207"/>
          <ac:spMkLst>
            <pc:docMk/>
            <pc:sldMk cId="3433417451" sldId="655"/>
            <ac:spMk id="42" creationId="{78D8FA53-233D-430F-8704-A67063A45D6D}"/>
          </ac:spMkLst>
        </pc:spChg>
        <pc:spChg chg="mod">
          <ac:chgData name="MANUEL ALBERTO GUEVARA  NAJARRO" userId="dc0839a7-ef25-445d-88fe-29223dfab4a5" providerId="ADAL" clId="{AAA2C151-2292-4488-865B-5027AEB9D1EE}" dt="2021-07-07T22:20:04.539" v="539" actId="207"/>
          <ac:spMkLst>
            <pc:docMk/>
            <pc:sldMk cId="3433417451" sldId="655"/>
            <ac:spMk id="43" creationId="{87A7A7AF-7347-4FC5-9B9C-677B11C99B02}"/>
          </ac:spMkLst>
        </pc:spChg>
        <pc:spChg chg="mod">
          <ac:chgData name="MANUEL ALBERTO GUEVARA  NAJARRO" userId="dc0839a7-ef25-445d-88fe-29223dfab4a5" providerId="ADAL" clId="{AAA2C151-2292-4488-865B-5027AEB9D1EE}" dt="2021-07-07T22:20:04.539" v="539" actId="207"/>
          <ac:spMkLst>
            <pc:docMk/>
            <pc:sldMk cId="3433417451" sldId="655"/>
            <ac:spMk id="44" creationId="{9F326B2D-8E7B-4CC9-BD49-890FE3719E7F}"/>
          </ac:spMkLst>
        </pc:spChg>
        <pc:spChg chg="mod">
          <ac:chgData name="MANUEL ALBERTO GUEVARA  NAJARRO" userId="dc0839a7-ef25-445d-88fe-29223dfab4a5" providerId="ADAL" clId="{AAA2C151-2292-4488-865B-5027AEB9D1EE}" dt="2021-07-07T22:20:04.539" v="539" actId="207"/>
          <ac:spMkLst>
            <pc:docMk/>
            <pc:sldMk cId="3433417451" sldId="655"/>
            <ac:spMk id="45" creationId="{DDD53E2D-0796-4878-827E-DD369DC93826}"/>
          </ac:spMkLst>
        </pc:spChg>
        <pc:spChg chg="mod">
          <ac:chgData name="MANUEL ALBERTO GUEVARA  NAJARRO" userId="dc0839a7-ef25-445d-88fe-29223dfab4a5" providerId="ADAL" clId="{AAA2C151-2292-4488-865B-5027AEB9D1EE}" dt="2021-07-07T22:20:04.539" v="539" actId="207"/>
          <ac:spMkLst>
            <pc:docMk/>
            <pc:sldMk cId="3433417451" sldId="655"/>
            <ac:spMk id="46" creationId="{C5DB2F6A-B814-4E17-8821-F068B592054C}"/>
          </ac:spMkLst>
        </pc:spChg>
        <pc:spChg chg="mod">
          <ac:chgData name="MANUEL ALBERTO GUEVARA  NAJARRO" userId="dc0839a7-ef25-445d-88fe-29223dfab4a5" providerId="ADAL" clId="{AAA2C151-2292-4488-865B-5027AEB9D1EE}" dt="2021-07-07T22:20:04.539" v="539" actId="207"/>
          <ac:spMkLst>
            <pc:docMk/>
            <pc:sldMk cId="3433417451" sldId="655"/>
            <ac:spMk id="47" creationId="{61E5FA3E-6C50-4981-A31B-E38844596062}"/>
          </ac:spMkLst>
        </pc:spChg>
        <pc:spChg chg="mod">
          <ac:chgData name="MANUEL ALBERTO GUEVARA  NAJARRO" userId="dc0839a7-ef25-445d-88fe-29223dfab4a5" providerId="ADAL" clId="{AAA2C151-2292-4488-865B-5027AEB9D1EE}" dt="2021-07-07T22:20:04.539" v="539" actId="207"/>
          <ac:spMkLst>
            <pc:docMk/>
            <pc:sldMk cId="3433417451" sldId="655"/>
            <ac:spMk id="48" creationId="{D5125AB1-615E-410D-8A05-4EC27BB4EAB3}"/>
          </ac:spMkLst>
        </pc:spChg>
        <pc:spChg chg="mod">
          <ac:chgData name="MANUEL ALBERTO GUEVARA  NAJARRO" userId="dc0839a7-ef25-445d-88fe-29223dfab4a5" providerId="ADAL" clId="{AAA2C151-2292-4488-865B-5027AEB9D1EE}" dt="2021-07-07T22:20:04.539" v="539" actId="207"/>
          <ac:spMkLst>
            <pc:docMk/>
            <pc:sldMk cId="3433417451" sldId="655"/>
            <ac:spMk id="49" creationId="{8A87FB5C-7EA3-4752-AAB8-6E93C55609B6}"/>
          </ac:spMkLst>
        </pc:spChg>
        <pc:spChg chg="mod">
          <ac:chgData name="MANUEL ALBERTO GUEVARA  NAJARRO" userId="dc0839a7-ef25-445d-88fe-29223dfab4a5" providerId="ADAL" clId="{AAA2C151-2292-4488-865B-5027AEB9D1EE}" dt="2021-07-07T22:20:04.539" v="539" actId="207"/>
          <ac:spMkLst>
            <pc:docMk/>
            <pc:sldMk cId="3433417451" sldId="655"/>
            <ac:spMk id="50" creationId="{944C0BBB-0427-4C16-B93D-1AF85F0D9387}"/>
          </ac:spMkLst>
        </pc:spChg>
        <pc:spChg chg="mod">
          <ac:chgData name="MANUEL ALBERTO GUEVARA  NAJARRO" userId="dc0839a7-ef25-445d-88fe-29223dfab4a5" providerId="ADAL" clId="{AAA2C151-2292-4488-865B-5027AEB9D1EE}" dt="2021-07-07T22:20:04.539" v="539" actId="207"/>
          <ac:spMkLst>
            <pc:docMk/>
            <pc:sldMk cId="3433417451" sldId="655"/>
            <ac:spMk id="51" creationId="{325EEC76-BD2D-413C-BEF2-5EC7BBFC158B}"/>
          </ac:spMkLst>
        </pc:spChg>
        <pc:spChg chg="mod">
          <ac:chgData name="MANUEL ALBERTO GUEVARA  NAJARRO" userId="dc0839a7-ef25-445d-88fe-29223dfab4a5" providerId="ADAL" clId="{AAA2C151-2292-4488-865B-5027AEB9D1EE}" dt="2021-07-07T22:20:04.539" v="539" actId="207"/>
          <ac:spMkLst>
            <pc:docMk/>
            <pc:sldMk cId="3433417451" sldId="655"/>
            <ac:spMk id="52" creationId="{7692ED0A-57B5-4BD0-9E70-4447A200B1A3}"/>
          </ac:spMkLst>
        </pc:spChg>
        <pc:spChg chg="mod">
          <ac:chgData name="MANUEL ALBERTO GUEVARA  NAJARRO" userId="dc0839a7-ef25-445d-88fe-29223dfab4a5" providerId="ADAL" clId="{AAA2C151-2292-4488-865B-5027AEB9D1EE}" dt="2021-07-07T22:20:04.539" v="539" actId="207"/>
          <ac:spMkLst>
            <pc:docMk/>
            <pc:sldMk cId="3433417451" sldId="655"/>
            <ac:spMk id="53" creationId="{AEF7066B-791D-4114-9E44-D9F873E5B396}"/>
          </ac:spMkLst>
        </pc:spChg>
        <pc:spChg chg="mod">
          <ac:chgData name="MANUEL ALBERTO GUEVARA  NAJARRO" userId="dc0839a7-ef25-445d-88fe-29223dfab4a5" providerId="ADAL" clId="{AAA2C151-2292-4488-865B-5027AEB9D1EE}" dt="2021-07-07T22:20:04.539" v="539" actId="207"/>
          <ac:spMkLst>
            <pc:docMk/>
            <pc:sldMk cId="3433417451" sldId="655"/>
            <ac:spMk id="54" creationId="{70D5DADD-6055-4D3A-B7F1-2B03FAD7D2D5}"/>
          </ac:spMkLst>
        </pc:spChg>
        <pc:spChg chg="mod">
          <ac:chgData name="MANUEL ALBERTO GUEVARA  NAJARRO" userId="dc0839a7-ef25-445d-88fe-29223dfab4a5" providerId="ADAL" clId="{AAA2C151-2292-4488-865B-5027AEB9D1EE}" dt="2021-07-07T22:20:04.539" v="539" actId="207"/>
          <ac:spMkLst>
            <pc:docMk/>
            <pc:sldMk cId="3433417451" sldId="655"/>
            <ac:spMk id="55" creationId="{D7AF34F8-4A49-4E62-B3D7-00911D392281}"/>
          </ac:spMkLst>
        </pc:spChg>
        <pc:spChg chg="mod">
          <ac:chgData name="MANUEL ALBERTO GUEVARA  NAJARRO" userId="dc0839a7-ef25-445d-88fe-29223dfab4a5" providerId="ADAL" clId="{AAA2C151-2292-4488-865B-5027AEB9D1EE}" dt="2021-07-07T22:20:04.539" v="539" actId="207"/>
          <ac:spMkLst>
            <pc:docMk/>
            <pc:sldMk cId="3433417451" sldId="655"/>
            <ac:spMk id="56" creationId="{1982607B-2589-48CF-97AF-3E29F37FEE62}"/>
          </ac:spMkLst>
        </pc:spChg>
        <pc:spChg chg="mod">
          <ac:chgData name="MANUEL ALBERTO GUEVARA  NAJARRO" userId="dc0839a7-ef25-445d-88fe-29223dfab4a5" providerId="ADAL" clId="{AAA2C151-2292-4488-865B-5027AEB9D1EE}" dt="2021-07-07T22:20:04.539" v="539" actId="207"/>
          <ac:spMkLst>
            <pc:docMk/>
            <pc:sldMk cId="3433417451" sldId="655"/>
            <ac:spMk id="57" creationId="{9F6D1E48-0229-4856-95E4-80866CE44168}"/>
          </ac:spMkLst>
        </pc:spChg>
        <pc:spChg chg="mod">
          <ac:chgData name="MANUEL ALBERTO GUEVARA  NAJARRO" userId="dc0839a7-ef25-445d-88fe-29223dfab4a5" providerId="ADAL" clId="{AAA2C151-2292-4488-865B-5027AEB9D1EE}" dt="2021-07-07T22:20:04.539" v="539" actId="207"/>
          <ac:spMkLst>
            <pc:docMk/>
            <pc:sldMk cId="3433417451" sldId="655"/>
            <ac:spMk id="58" creationId="{BE5EBF7E-03E1-4A73-B568-7C5E877B6F58}"/>
          </ac:spMkLst>
        </pc:spChg>
        <pc:spChg chg="mod">
          <ac:chgData name="MANUEL ALBERTO GUEVARA  NAJARRO" userId="dc0839a7-ef25-445d-88fe-29223dfab4a5" providerId="ADAL" clId="{AAA2C151-2292-4488-865B-5027AEB9D1EE}" dt="2021-07-07T22:20:04.539" v="539" actId="207"/>
          <ac:spMkLst>
            <pc:docMk/>
            <pc:sldMk cId="3433417451" sldId="655"/>
            <ac:spMk id="59" creationId="{B30D9D40-3CED-4FB4-B493-5AA48771256A}"/>
          </ac:spMkLst>
        </pc:spChg>
        <pc:spChg chg="mod">
          <ac:chgData name="MANUEL ALBERTO GUEVARA  NAJARRO" userId="dc0839a7-ef25-445d-88fe-29223dfab4a5" providerId="ADAL" clId="{AAA2C151-2292-4488-865B-5027AEB9D1EE}" dt="2021-07-07T22:20:04.539" v="539" actId="207"/>
          <ac:spMkLst>
            <pc:docMk/>
            <pc:sldMk cId="3433417451" sldId="655"/>
            <ac:spMk id="60" creationId="{A50B872F-D9CA-4653-A7A8-7618D4EB27E2}"/>
          </ac:spMkLst>
        </pc:spChg>
        <pc:spChg chg="mod">
          <ac:chgData name="MANUEL ALBERTO GUEVARA  NAJARRO" userId="dc0839a7-ef25-445d-88fe-29223dfab4a5" providerId="ADAL" clId="{AAA2C151-2292-4488-865B-5027AEB9D1EE}" dt="2021-07-07T22:20:04.539" v="539" actId="207"/>
          <ac:spMkLst>
            <pc:docMk/>
            <pc:sldMk cId="3433417451" sldId="655"/>
            <ac:spMk id="61" creationId="{FD1074CE-B345-4019-A7A2-E3E0662AAC04}"/>
          </ac:spMkLst>
        </pc:spChg>
        <pc:spChg chg="mod">
          <ac:chgData name="MANUEL ALBERTO GUEVARA  NAJARRO" userId="dc0839a7-ef25-445d-88fe-29223dfab4a5" providerId="ADAL" clId="{AAA2C151-2292-4488-865B-5027AEB9D1EE}" dt="2021-07-07T22:20:04.539" v="539" actId="207"/>
          <ac:spMkLst>
            <pc:docMk/>
            <pc:sldMk cId="3433417451" sldId="655"/>
            <ac:spMk id="62" creationId="{8103B78D-FC25-47BB-BB73-FBEA29826B77}"/>
          </ac:spMkLst>
        </pc:spChg>
        <pc:spChg chg="mod">
          <ac:chgData name="MANUEL ALBERTO GUEVARA  NAJARRO" userId="dc0839a7-ef25-445d-88fe-29223dfab4a5" providerId="ADAL" clId="{AAA2C151-2292-4488-865B-5027AEB9D1EE}" dt="2021-07-07T22:20:04.539" v="539" actId="207"/>
          <ac:spMkLst>
            <pc:docMk/>
            <pc:sldMk cId="3433417451" sldId="655"/>
            <ac:spMk id="63" creationId="{BC17D0FA-8318-4F96-9DC4-449558B231DA}"/>
          </ac:spMkLst>
        </pc:spChg>
        <pc:spChg chg="mod">
          <ac:chgData name="MANUEL ALBERTO GUEVARA  NAJARRO" userId="dc0839a7-ef25-445d-88fe-29223dfab4a5" providerId="ADAL" clId="{AAA2C151-2292-4488-865B-5027AEB9D1EE}" dt="2021-07-07T22:20:04.539" v="539" actId="207"/>
          <ac:spMkLst>
            <pc:docMk/>
            <pc:sldMk cId="3433417451" sldId="655"/>
            <ac:spMk id="64" creationId="{DB09B35C-CDCB-40AF-822C-7DA95C128087}"/>
          </ac:spMkLst>
        </pc:spChg>
        <pc:spChg chg="mod">
          <ac:chgData name="MANUEL ALBERTO GUEVARA  NAJARRO" userId="dc0839a7-ef25-445d-88fe-29223dfab4a5" providerId="ADAL" clId="{AAA2C151-2292-4488-865B-5027AEB9D1EE}" dt="2021-07-07T22:20:04.539" v="539" actId="207"/>
          <ac:spMkLst>
            <pc:docMk/>
            <pc:sldMk cId="3433417451" sldId="655"/>
            <ac:spMk id="65" creationId="{B4E20AD2-DDC0-4E14-8A64-A0635023488F}"/>
          </ac:spMkLst>
        </pc:spChg>
        <pc:spChg chg="mod">
          <ac:chgData name="MANUEL ALBERTO GUEVARA  NAJARRO" userId="dc0839a7-ef25-445d-88fe-29223dfab4a5" providerId="ADAL" clId="{AAA2C151-2292-4488-865B-5027AEB9D1EE}" dt="2021-07-07T22:20:04.539" v="539" actId="207"/>
          <ac:spMkLst>
            <pc:docMk/>
            <pc:sldMk cId="3433417451" sldId="655"/>
            <ac:spMk id="66" creationId="{58EA58E5-126C-4FEA-B981-CB8D30AD691A}"/>
          </ac:spMkLst>
        </pc:spChg>
        <pc:spChg chg="mod">
          <ac:chgData name="MANUEL ALBERTO GUEVARA  NAJARRO" userId="dc0839a7-ef25-445d-88fe-29223dfab4a5" providerId="ADAL" clId="{AAA2C151-2292-4488-865B-5027AEB9D1EE}" dt="2021-07-07T22:20:04.539" v="539" actId="207"/>
          <ac:spMkLst>
            <pc:docMk/>
            <pc:sldMk cId="3433417451" sldId="655"/>
            <ac:spMk id="67" creationId="{546BF865-78A2-4F7E-861E-CA913E1CE159}"/>
          </ac:spMkLst>
        </pc:spChg>
        <pc:spChg chg="mod">
          <ac:chgData name="MANUEL ALBERTO GUEVARA  NAJARRO" userId="dc0839a7-ef25-445d-88fe-29223dfab4a5" providerId="ADAL" clId="{AAA2C151-2292-4488-865B-5027AEB9D1EE}" dt="2021-07-07T22:20:04.539" v="539" actId="207"/>
          <ac:spMkLst>
            <pc:docMk/>
            <pc:sldMk cId="3433417451" sldId="655"/>
            <ac:spMk id="68" creationId="{15EE0274-3ED1-4578-B7BA-2DA528286397}"/>
          </ac:spMkLst>
        </pc:spChg>
        <pc:spChg chg="mod">
          <ac:chgData name="MANUEL ALBERTO GUEVARA  NAJARRO" userId="dc0839a7-ef25-445d-88fe-29223dfab4a5" providerId="ADAL" clId="{AAA2C151-2292-4488-865B-5027AEB9D1EE}" dt="2021-07-07T22:20:04.539" v="539" actId="207"/>
          <ac:spMkLst>
            <pc:docMk/>
            <pc:sldMk cId="3433417451" sldId="655"/>
            <ac:spMk id="69" creationId="{3BDBD39D-B86E-48E2-874A-2CD54228C41F}"/>
          </ac:spMkLst>
        </pc:spChg>
        <pc:spChg chg="mod">
          <ac:chgData name="MANUEL ALBERTO GUEVARA  NAJARRO" userId="dc0839a7-ef25-445d-88fe-29223dfab4a5" providerId="ADAL" clId="{AAA2C151-2292-4488-865B-5027AEB9D1EE}" dt="2021-07-07T22:20:04.539" v="539" actId="207"/>
          <ac:spMkLst>
            <pc:docMk/>
            <pc:sldMk cId="3433417451" sldId="655"/>
            <ac:spMk id="70" creationId="{3240BCAA-E787-478A-A927-A862EFAFA9FD}"/>
          </ac:spMkLst>
        </pc:spChg>
        <pc:spChg chg="mod">
          <ac:chgData name="MANUEL ALBERTO GUEVARA  NAJARRO" userId="dc0839a7-ef25-445d-88fe-29223dfab4a5" providerId="ADAL" clId="{AAA2C151-2292-4488-865B-5027AEB9D1EE}" dt="2021-07-07T22:20:04.539" v="539" actId="207"/>
          <ac:spMkLst>
            <pc:docMk/>
            <pc:sldMk cId="3433417451" sldId="655"/>
            <ac:spMk id="71" creationId="{7BF0D735-5AD2-4E8E-80E8-DD22B5E59186}"/>
          </ac:spMkLst>
        </pc:spChg>
        <pc:spChg chg="mod">
          <ac:chgData name="MANUEL ALBERTO GUEVARA  NAJARRO" userId="dc0839a7-ef25-445d-88fe-29223dfab4a5" providerId="ADAL" clId="{AAA2C151-2292-4488-865B-5027AEB9D1EE}" dt="2021-07-07T22:20:04.539" v="539" actId="207"/>
          <ac:spMkLst>
            <pc:docMk/>
            <pc:sldMk cId="3433417451" sldId="655"/>
            <ac:spMk id="72" creationId="{1B348850-D4D0-4714-A98B-0311CE72AD45}"/>
          </ac:spMkLst>
        </pc:spChg>
        <pc:spChg chg="mod">
          <ac:chgData name="MANUEL ALBERTO GUEVARA  NAJARRO" userId="dc0839a7-ef25-445d-88fe-29223dfab4a5" providerId="ADAL" clId="{AAA2C151-2292-4488-865B-5027AEB9D1EE}" dt="2021-07-07T22:20:04.539" v="539" actId="207"/>
          <ac:spMkLst>
            <pc:docMk/>
            <pc:sldMk cId="3433417451" sldId="655"/>
            <ac:spMk id="73" creationId="{6A6DE8B2-CE3E-4260-B7AE-647F6C25D0CD}"/>
          </ac:spMkLst>
        </pc:spChg>
        <pc:spChg chg="mod">
          <ac:chgData name="MANUEL ALBERTO GUEVARA  NAJARRO" userId="dc0839a7-ef25-445d-88fe-29223dfab4a5" providerId="ADAL" clId="{AAA2C151-2292-4488-865B-5027AEB9D1EE}" dt="2021-07-07T22:20:04.539" v="539" actId="207"/>
          <ac:spMkLst>
            <pc:docMk/>
            <pc:sldMk cId="3433417451" sldId="655"/>
            <ac:spMk id="74" creationId="{D89E9F4E-9A5B-43C0-B632-FDADE346EA42}"/>
          </ac:spMkLst>
        </pc:spChg>
        <pc:spChg chg="mod">
          <ac:chgData name="MANUEL ALBERTO GUEVARA  NAJARRO" userId="dc0839a7-ef25-445d-88fe-29223dfab4a5" providerId="ADAL" clId="{AAA2C151-2292-4488-865B-5027AEB9D1EE}" dt="2021-07-07T22:20:04.539" v="539" actId="207"/>
          <ac:spMkLst>
            <pc:docMk/>
            <pc:sldMk cId="3433417451" sldId="655"/>
            <ac:spMk id="75" creationId="{A1911F02-607A-471C-8DDA-BBED43AC90AB}"/>
          </ac:spMkLst>
        </pc:spChg>
        <pc:spChg chg="mod">
          <ac:chgData name="MANUEL ALBERTO GUEVARA  NAJARRO" userId="dc0839a7-ef25-445d-88fe-29223dfab4a5" providerId="ADAL" clId="{AAA2C151-2292-4488-865B-5027AEB9D1EE}" dt="2021-07-07T22:20:04.539" v="539" actId="207"/>
          <ac:spMkLst>
            <pc:docMk/>
            <pc:sldMk cId="3433417451" sldId="655"/>
            <ac:spMk id="76" creationId="{7FE194E1-9071-4403-8E20-4BB9190D9308}"/>
          </ac:spMkLst>
        </pc:spChg>
        <pc:spChg chg="mod">
          <ac:chgData name="MANUEL ALBERTO GUEVARA  NAJARRO" userId="dc0839a7-ef25-445d-88fe-29223dfab4a5" providerId="ADAL" clId="{AAA2C151-2292-4488-865B-5027AEB9D1EE}" dt="2021-07-07T22:20:04.539" v="539" actId="207"/>
          <ac:spMkLst>
            <pc:docMk/>
            <pc:sldMk cId="3433417451" sldId="655"/>
            <ac:spMk id="77" creationId="{7591C515-A68A-4E6A-AC33-84273534794F}"/>
          </ac:spMkLst>
        </pc:spChg>
        <pc:spChg chg="mod">
          <ac:chgData name="MANUEL ALBERTO GUEVARA  NAJARRO" userId="dc0839a7-ef25-445d-88fe-29223dfab4a5" providerId="ADAL" clId="{AAA2C151-2292-4488-865B-5027AEB9D1EE}" dt="2021-07-07T22:20:04.539" v="539" actId="207"/>
          <ac:spMkLst>
            <pc:docMk/>
            <pc:sldMk cId="3433417451" sldId="655"/>
            <ac:spMk id="78" creationId="{AA382EDE-F732-47F6-928E-F5C166D56166}"/>
          </ac:spMkLst>
        </pc:spChg>
        <pc:spChg chg="mod">
          <ac:chgData name="MANUEL ALBERTO GUEVARA  NAJARRO" userId="dc0839a7-ef25-445d-88fe-29223dfab4a5" providerId="ADAL" clId="{AAA2C151-2292-4488-865B-5027AEB9D1EE}" dt="2021-07-07T22:20:04.539" v="539" actId="207"/>
          <ac:spMkLst>
            <pc:docMk/>
            <pc:sldMk cId="3433417451" sldId="655"/>
            <ac:spMk id="79" creationId="{246C77D6-98EC-4574-AAC5-F7A98B8A2CA6}"/>
          </ac:spMkLst>
        </pc:spChg>
        <pc:spChg chg="mod">
          <ac:chgData name="MANUEL ALBERTO GUEVARA  NAJARRO" userId="dc0839a7-ef25-445d-88fe-29223dfab4a5" providerId="ADAL" clId="{AAA2C151-2292-4488-865B-5027AEB9D1EE}" dt="2021-07-07T22:20:04.539" v="539" actId="207"/>
          <ac:spMkLst>
            <pc:docMk/>
            <pc:sldMk cId="3433417451" sldId="655"/>
            <ac:spMk id="80" creationId="{2CCB9022-FADF-4854-8136-75B7EFDDB9CD}"/>
          </ac:spMkLst>
        </pc:spChg>
        <pc:spChg chg="mod">
          <ac:chgData name="MANUEL ALBERTO GUEVARA  NAJARRO" userId="dc0839a7-ef25-445d-88fe-29223dfab4a5" providerId="ADAL" clId="{AAA2C151-2292-4488-865B-5027AEB9D1EE}" dt="2021-07-07T22:20:04.539" v="539" actId="207"/>
          <ac:spMkLst>
            <pc:docMk/>
            <pc:sldMk cId="3433417451" sldId="655"/>
            <ac:spMk id="81" creationId="{74993945-66DC-4BAD-8944-08576E8F9054}"/>
          </ac:spMkLst>
        </pc:spChg>
        <pc:spChg chg="mod">
          <ac:chgData name="MANUEL ALBERTO GUEVARA  NAJARRO" userId="dc0839a7-ef25-445d-88fe-29223dfab4a5" providerId="ADAL" clId="{AAA2C151-2292-4488-865B-5027AEB9D1EE}" dt="2021-07-07T22:20:04.539" v="539" actId="207"/>
          <ac:spMkLst>
            <pc:docMk/>
            <pc:sldMk cId="3433417451" sldId="655"/>
            <ac:spMk id="82" creationId="{48FBA76E-E6A2-423E-A93F-9AC023C02291}"/>
          </ac:spMkLst>
        </pc:spChg>
        <pc:spChg chg="mod">
          <ac:chgData name="MANUEL ALBERTO GUEVARA  NAJARRO" userId="dc0839a7-ef25-445d-88fe-29223dfab4a5" providerId="ADAL" clId="{AAA2C151-2292-4488-865B-5027AEB9D1EE}" dt="2021-07-07T22:20:04.539" v="539" actId="207"/>
          <ac:spMkLst>
            <pc:docMk/>
            <pc:sldMk cId="3433417451" sldId="655"/>
            <ac:spMk id="83" creationId="{0EF8E3E5-9E72-46E4-A56E-F836E7DFA57E}"/>
          </ac:spMkLst>
        </pc:spChg>
        <pc:spChg chg="mod">
          <ac:chgData name="MANUEL ALBERTO GUEVARA  NAJARRO" userId="dc0839a7-ef25-445d-88fe-29223dfab4a5" providerId="ADAL" clId="{AAA2C151-2292-4488-865B-5027AEB9D1EE}" dt="2021-07-07T22:20:04.539" v="539" actId="207"/>
          <ac:spMkLst>
            <pc:docMk/>
            <pc:sldMk cId="3433417451" sldId="655"/>
            <ac:spMk id="84" creationId="{6B165BC4-661C-4E6A-BA1A-58157D975026}"/>
          </ac:spMkLst>
        </pc:spChg>
        <pc:spChg chg="mod">
          <ac:chgData name="MANUEL ALBERTO GUEVARA  NAJARRO" userId="dc0839a7-ef25-445d-88fe-29223dfab4a5" providerId="ADAL" clId="{AAA2C151-2292-4488-865B-5027AEB9D1EE}" dt="2021-07-07T22:20:04.539" v="539" actId="207"/>
          <ac:spMkLst>
            <pc:docMk/>
            <pc:sldMk cId="3433417451" sldId="655"/>
            <ac:spMk id="85" creationId="{F53ED4AE-8BA7-4C50-BC23-C299C091C611}"/>
          </ac:spMkLst>
        </pc:spChg>
        <pc:spChg chg="mod">
          <ac:chgData name="MANUEL ALBERTO GUEVARA  NAJARRO" userId="dc0839a7-ef25-445d-88fe-29223dfab4a5" providerId="ADAL" clId="{AAA2C151-2292-4488-865B-5027AEB9D1EE}" dt="2021-07-07T22:20:04.539" v="539" actId="207"/>
          <ac:spMkLst>
            <pc:docMk/>
            <pc:sldMk cId="3433417451" sldId="655"/>
            <ac:spMk id="86" creationId="{862CA819-5419-46A0-82C6-AA1C15D38A9F}"/>
          </ac:spMkLst>
        </pc:spChg>
        <pc:spChg chg="mod">
          <ac:chgData name="MANUEL ALBERTO GUEVARA  NAJARRO" userId="dc0839a7-ef25-445d-88fe-29223dfab4a5" providerId="ADAL" clId="{AAA2C151-2292-4488-865B-5027AEB9D1EE}" dt="2021-07-07T22:20:04.539" v="539" actId="207"/>
          <ac:spMkLst>
            <pc:docMk/>
            <pc:sldMk cId="3433417451" sldId="655"/>
            <ac:spMk id="87" creationId="{9C3560E2-9F04-46F5-A895-601655633E13}"/>
          </ac:spMkLst>
        </pc:spChg>
        <pc:spChg chg="mod">
          <ac:chgData name="MANUEL ALBERTO GUEVARA  NAJARRO" userId="dc0839a7-ef25-445d-88fe-29223dfab4a5" providerId="ADAL" clId="{AAA2C151-2292-4488-865B-5027AEB9D1EE}" dt="2021-07-07T22:20:04.539" v="539" actId="207"/>
          <ac:spMkLst>
            <pc:docMk/>
            <pc:sldMk cId="3433417451" sldId="655"/>
            <ac:spMk id="88" creationId="{401D6D12-7EBA-459C-8872-5618B3BF3376}"/>
          </ac:spMkLst>
        </pc:spChg>
        <pc:spChg chg="mod">
          <ac:chgData name="MANUEL ALBERTO GUEVARA  NAJARRO" userId="dc0839a7-ef25-445d-88fe-29223dfab4a5" providerId="ADAL" clId="{AAA2C151-2292-4488-865B-5027AEB9D1EE}" dt="2021-07-07T22:20:04.539" v="539" actId="207"/>
          <ac:spMkLst>
            <pc:docMk/>
            <pc:sldMk cId="3433417451" sldId="655"/>
            <ac:spMk id="89" creationId="{691E5FAC-761F-4BE5-9C81-39D6571F920F}"/>
          </ac:spMkLst>
        </pc:spChg>
        <pc:spChg chg="mod">
          <ac:chgData name="MANUEL ALBERTO GUEVARA  NAJARRO" userId="dc0839a7-ef25-445d-88fe-29223dfab4a5" providerId="ADAL" clId="{AAA2C151-2292-4488-865B-5027AEB9D1EE}" dt="2021-07-07T22:20:04.539" v="539" actId="207"/>
          <ac:spMkLst>
            <pc:docMk/>
            <pc:sldMk cId="3433417451" sldId="655"/>
            <ac:spMk id="90" creationId="{CC3FD7A9-131D-4376-86EB-AA82B44FF76C}"/>
          </ac:spMkLst>
        </pc:spChg>
        <pc:spChg chg="mod">
          <ac:chgData name="MANUEL ALBERTO GUEVARA  NAJARRO" userId="dc0839a7-ef25-445d-88fe-29223dfab4a5" providerId="ADAL" clId="{AAA2C151-2292-4488-865B-5027AEB9D1EE}" dt="2021-07-07T22:20:04.539" v="539" actId="207"/>
          <ac:spMkLst>
            <pc:docMk/>
            <pc:sldMk cId="3433417451" sldId="655"/>
            <ac:spMk id="91" creationId="{C4599B82-0867-4080-817F-268DAF9E6DF1}"/>
          </ac:spMkLst>
        </pc:spChg>
        <pc:spChg chg="mod">
          <ac:chgData name="MANUEL ALBERTO GUEVARA  NAJARRO" userId="dc0839a7-ef25-445d-88fe-29223dfab4a5" providerId="ADAL" clId="{AAA2C151-2292-4488-865B-5027AEB9D1EE}" dt="2021-07-07T22:20:04.539" v="539" actId="207"/>
          <ac:spMkLst>
            <pc:docMk/>
            <pc:sldMk cId="3433417451" sldId="655"/>
            <ac:spMk id="92" creationId="{E2F05265-0771-49EF-826B-9EFC36727BD4}"/>
          </ac:spMkLst>
        </pc:spChg>
        <pc:spChg chg="mod">
          <ac:chgData name="MANUEL ALBERTO GUEVARA  NAJARRO" userId="dc0839a7-ef25-445d-88fe-29223dfab4a5" providerId="ADAL" clId="{AAA2C151-2292-4488-865B-5027AEB9D1EE}" dt="2021-07-07T22:20:04.539" v="539" actId="207"/>
          <ac:spMkLst>
            <pc:docMk/>
            <pc:sldMk cId="3433417451" sldId="655"/>
            <ac:spMk id="93" creationId="{4AD7B5C2-7836-44B8-876F-F994CBBCA40C}"/>
          </ac:spMkLst>
        </pc:spChg>
        <pc:spChg chg="mod">
          <ac:chgData name="MANUEL ALBERTO GUEVARA  NAJARRO" userId="dc0839a7-ef25-445d-88fe-29223dfab4a5" providerId="ADAL" clId="{AAA2C151-2292-4488-865B-5027AEB9D1EE}" dt="2021-07-07T22:20:04.539" v="539" actId="207"/>
          <ac:spMkLst>
            <pc:docMk/>
            <pc:sldMk cId="3433417451" sldId="655"/>
            <ac:spMk id="94" creationId="{036B6970-BE6F-49EF-BE0A-75BD40B02295}"/>
          </ac:spMkLst>
        </pc:spChg>
        <pc:spChg chg="mod">
          <ac:chgData name="MANUEL ALBERTO GUEVARA  NAJARRO" userId="dc0839a7-ef25-445d-88fe-29223dfab4a5" providerId="ADAL" clId="{AAA2C151-2292-4488-865B-5027AEB9D1EE}" dt="2021-07-07T22:20:04.539" v="539" actId="207"/>
          <ac:spMkLst>
            <pc:docMk/>
            <pc:sldMk cId="3433417451" sldId="655"/>
            <ac:spMk id="95" creationId="{F49D3A09-CC67-4021-8EAF-EB60232D92D6}"/>
          </ac:spMkLst>
        </pc:spChg>
        <pc:spChg chg="mod">
          <ac:chgData name="MANUEL ALBERTO GUEVARA  NAJARRO" userId="dc0839a7-ef25-445d-88fe-29223dfab4a5" providerId="ADAL" clId="{AAA2C151-2292-4488-865B-5027AEB9D1EE}" dt="2021-07-07T22:20:04.539" v="539" actId="207"/>
          <ac:spMkLst>
            <pc:docMk/>
            <pc:sldMk cId="3433417451" sldId="655"/>
            <ac:spMk id="96" creationId="{95D27FF6-5A4F-4626-B94E-20A4872BAA1D}"/>
          </ac:spMkLst>
        </pc:spChg>
        <pc:spChg chg="mod">
          <ac:chgData name="MANUEL ALBERTO GUEVARA  NAJARRO" userId="dc0839a7-ef25-445d-88fe-29223dfab4a5" providerId="ADAL" clId="{AAA2C151-2292-4488-865B-5027AEB9D1EE}" dt="2021-07-07T22:20:04.539" v="539" actId="207"/>
          <ac:spMkLst>
            <pc:docMk/>
            <pc:sldMk cId="3433417451" sldId="655"/>
            <ac:spMk id="97" creationId="{36E84135-8389-4604-876C-ADF6584F3566}"/>
          </ac:spMkLst>
        </pc:spChg>
        <pc:spChg chg="mod">
          <ac:chgData name="MANUEL ALBERTO GUEVARA  NAJARRO" userId="dc0839a7-ef25-445d-88fe-29223dfab4a5" providerId="ADAL" clId="{AAA2C151-2292-4488-865B-5027AEB9D1EE}" dt="2021-07-07T22:20:04.539" v="539" actId="207"/>
          <ac:spMkLst>
            <pc:docMk/>
            <pc:sldMk cId="3433417451" sldId="655"/>
            <ac:spMk id="98" creationId="{88639B1E-D8D6-48C3-8E08-9DE2FF925AC6}"/>
          </ac:spMkLst>
        </pc:spChg>
        <pc:spChg chg="mod">
          <ac:chgData name="MANUEL ALBERTO GUEVARA  NAJARRO" userId="dc0839a7-ef25-445d-88fe-29223dfab4a5" providerId="ADAL" clId="{AAA2C151-2292-4488-865B-5027AEB9D1EE}" dt="2021-07-07T22:20:04.539" v="539" actId="207"/>
          <ac:spMkLst>
            <pc:docMk/>
            <pc:sldMk cId="3433417451" sldId="655"/>
            <ac:spMk id="99" creationId="{F51C2F7D-DC59-493B-AE65-E21596754DD8}"/>
          </ac:spMkLst>
        </pc:spChg>
        <pc:spChg chg="mod">
          <ac:chgData name="MANUEL ALBERTO GUEVARA  NAJARRO" userId="dc0839a7-ef25-445d-88fe-29223dfab4a5" providerId="ADAL" clId="{AAA2C151-2292-4488-865B-5027AEB9D1EE}" dt="2021-07-07T22:20:04.539" v="539" actId="207"/>
          <ac:spMkLst>
            <pc:docMk/>
            <pc:sldMk cId="3433417451" sldId="655"/>
            <ac:spMk id="100" creationId="{D6983486-58B9-42DB-A814-AE882D04DA22}"/>
          </ac:spMkLst>
        </pc:spChg>
        <pc:spChg chg="mod">
          <ac:chgData name="MANUEL ALBERTO GUEVARA  NAJARRO" userId="dc0839a7-ef25-445d-88fe-29223dfab4a5" providerId="ADAL" clId="{AAA2C151-2292-4488-865B-5027AEB9D1EE}" dt="2021-07-07T22:20:04.539" v="539" actId="207"/>
          <ac:spMkLst>
            <pc:docMk/>
            <pc:sldMk cId="3433417451" sldId="655"/>
            <ac:spMk id="101" creationId="{989246C8-5AF3-449A-B9F9-79B8A5D0EEAA}"/>
          </ac:spMkLst>
        </pc:spChg>
        <pc:spChg chg="mod">
          <ac:chgData name="MANUEL ALBERTO GUEVARA  NAJARRO" userId="dc0839a7-ef25-445d-88fe-29223dfab4a5" providerId="ADAL" clId="{AAA2C151-2292-4488-865B-5027AEB9D1EE}" dt="2021-07-07T22:20:04.539" v="539" actId="207"/>
          <ac:spMkLst>
            <pc:docMk/>
            <pc:sldMk cId="3433417451" sldId="655"/>
            <ac:spMk id="102" creationId="{36CA1680-97B4-468D-96A1-8A8B521E8E6D}"/>
          </ac:spMkLst>
        </pc:spChg>
        <pc:spChg chg="mod">
          <ac:chgData name="MANUEL ALBERTO GUEVARA  NAJARRO" userId="dc0839a7-ef25-445d-88fe-29223dfab4a5" providerId="ADAL" clId="{AAA2C151-2292-4488-865B-5027AEB9D1EE}" dt="2021-07-07T22:20:04.539" v="539" actId="207"/>
          <ac:spMkLst>
            <pc:docMk/>
            <pc:sldMk cId="3433417451" sldId="655"/>
            <ac:spMk id="103" creationId="{2BCFF537-798D-4DCD-AB74-CD1BDF4922B5}"/>
          </ac:spMkLst>
        </pc:spChg>
        <pc:spChg chg="mod">
          <ac:chgData name="MANUEL ALBERTO GUEVARA  NAJARRO" userId="dc0839a7-ef25-445d-88fe-29223dfab4a5" providerId="ADAL" clId="{AAA2C151-2292-4488-865B-5027AEB9D1EE}" dt="2021-07-07T22:20:04.539" v="539" actId="207"/>
          <ac:spMkLst>
            <pc:docMk/>
            <pc:sldMk cId="3433417451" sldId="655"/>
            <ac:spMk id="104" creationId="{265FB52E-1100-4921-A435-4EDB7CB778FC}"/>
          </ac:spMkLst>
        </pc:spChg>
        <pc:spChg chg="mod">
          <ac:chgData name="MANUEL ALBERTO GUEVARA  NAJARRO" userId="dc0839a7-ef25-445d-88fe-29223dfab4a5" providerId="ADAL" clId="{AAA2C151-2292-4488-865B-5027AEB9D1EE}" dt="2021-07-07T22:20:04.539" v="539" actId="207"/>
          <ac:spMkLst>
            <pc:docMk/>
            <pc:sldMk cId="3433417451" sldId="655"/>
            <ac:spMk id="105" creationId="{B6B12183-F4D8-4795-B97E-9F4335BE170C}"/>
          </ac:spMkLst>
        </pc:spChg>
        <pc:spChg chg="mod">
          <ac:chgData name="MANUEL ALBERTO GUEVARA  NAJARRO" userId="dc0839a7-ef25-445d-88fe-29223dfab4a5" providerId="ADAL" clId="{AAA2C151-2292-4488-865B-5027AEB9D1EE}" dt="2021-07-07T22:20:04.539" v="539" actId="207"/>
          <ac:spMkLst>
            <pc:docMk/>
            <pc:sldMk cId="3433417451" sldId="655"/>
            <ac:spMk id="106" creationId="{9CEC7C6C-CEC0-43EB-AF7A-56990D51E3E6}"/>
          </ac:spMkLst>
        </pc:spChg>
        <pc:spChg chg="mod">
          <ac:chgData name="MANUEL ALBERTO GUEVARA  NAJARRO" userId="dc0839a7-ef25-445d-88fe-29223dfab4a5" providerId="ADAL" clId="{AAA2C151-2292-4488-865B-5027AEB9D1EE}" dt="2021-07-07T22:20:04.539" v="539" actId="207"/>
          <ac:spMkLst>
            <pc:docMk/>
            <pc:sldMk cId="3433417451" sldId="655"/>
            <ac:spMk id="107" creationId="{FFF297EE-C2BB-4683-AA4F-6B4389FE1445}"/>
          </ac:spMkLst>
        </pc:spChg>
        <pc:spChg chg="mod">
          <ac:chgData name="MANUEL ALBERTO GUEVARA  NAJARRO" userId="dc0839a7-ef25-445d-88fe-29223dfab4a5" providerId="ADAL" clId="{AAA2C151-2292-4488-865B-5027AEB9D1EE}" dt="2021-07-07T22:20:04.539" v="539" actId="207"/>
          <ac:spMkLst>
            <pc:docMk/>
            <pc:sldMk cId="3433417451" sldId="655"/>
            <ac:spMk id="108" creationId="{B4917E3E-1906-4EA9-A125-A14F2BA0A236}"/>
          </ac:spMkLst>
        </pc:spChg>
        <pc:spChg chg="mod">
          <ac:chgData name="MANUEL ALBERTO GUEVARA  NAJARRO" userId="dc0839a7-ef25-445d-88fe-29223dfab4a5" providerId="ADAL" clId="{AAA2C151-2292-4488-865B-5027AEB9D1EE}" dt="2021-07-07T22:20:04.539" v="539" actId="207"/>
          <ac:spMkLst>
            <pc:docMk/>
            <pc:sldMk cId="3433417451" sldId="655"/>
            <ac:spMk id="109" creationId="{C523F0FC-B3B2-4779-93F3-50FFA15593DE}"/>
          </ac:spMkLst>
        </pc:spChg>
        <pc:spChg chg="mod">
          <ac:chgData name="MANUEL ALBERTO GUEVARA  NAJARRO" userId="dc0839a7-ef25-445d-88fe-29223dfab4a5" providerId="ADAL" clId="{AAA2C151-2292-4488-865B-5027AEB9D1EE}" dt="2021-07-07T22:20:04.539" v="539" actId="207"/>
          <ac:spMkLst>
            <pc:docMk/>
            <pc:sldMk cId="3433417451" sldId="655"/>
            <ac:spMk id="110" creationId="{6A467435-298E-4136-9521-9B2BC9816523}"/>
          </ac:spMkLst>
        </pc:spChg>
        <pc:spChg chg="mod">
          <ac:chgData name="MANUEL ALBERTO GUEVARA  NAJARRO" userId="dc0839a7-ef25-445d-88fe-29223dfab4a5" providerId="ADAL" clId="{AAA2C151-2292-4488-865B-5027AEB9D1EE}" dt="2021-07-07T22:20:04.539" v="539" actId="207"/>
          <ac:spMkLst>
            <pc:docMk/>
            <pc:sldMk cId="3433417451" sldId="655"/>
            <ac:spMk id="111" creationId="{547851C1-D089-4A3D-B149-FD4AC2F3433D}"/>
          </ac:spMkLst>
        </pc:spChg>
        <pc:spChg chg="mod">
          <ac:chgData name="MANUEL ALBERTO GUEVARA  NAJARRO" userId="dc0839a7-ef25-445d-88fe-29223dfab4a5" providerId="ADAL" clId="{AAA2C151-2292-4488-865B-5027AEB9D1EE}" dt="2021-07-07T22:20:04.539" v="539" actId="207"/>
          <ac:spMkLst>
            <pc:docMk/>
            <pc:sldMk cId="3433417451" sldId="655"/>
            <ac:spMk id="112" creationId="{D89DAAC7-B5B5-476F-853F-CC5DB6C3213D}"/>
          </ac:spMkLst>
        </pc:spChg>
        <pc:spChg chg="mod">
          <ac:chgData name="MANUEL ALBERTO GUEVARA  NAJARRO" userId="dc0839a7-ef25-445d-88fe-29223dfab4a5" providerId="ADAL" clId="{AAA2C151-2292-4488-865B-5027AEB9D1EE}" dt="2021-07-07T22:20:04.539" v="539" actId="207"/>
          <ac:spMkLst>
            <pc:docMk/>
            <pc:sldMk cId="3433417451" sldId="655"/>
            <ac:spMk id="113" creationId="{F337A863-C928-49B4-B581-D425A70CDC93}"/>
          </ac:spMkLst>
        </pc:spChg>
        <pc:spChg chg="mod">
          <ac:chgData name="MANUEL ALBERTO GUEVARA  NAJARRO" userId="dc0839a7-ef25-445d-88fe-29223dfab4a5" providerId="ADAL" clId="{AAA2C151-2292-4488-865B-5027AEB9D1EE}" dt="2021-07-07T22:20:04.539" v="539" actId="207"/>
          <ac:spMkLst>
            <pc:docMk/>
            <pc:sldMk cId="3433417451" sldId="655"/>
            <ac:spMk id="114" creationId="{426FB1ED-6F77-4E23-BB77-A811D2117285}"/>
          </ac:spMkLst>
        </pc:spChg>
        <pc:spChg chg="mod">
          <ac:chgData name="MANUEL ALBERTO GUEVARA  NAJARRO" userId="dc0839a7-ef25-445d-88fe-29223dfab4a5" providerId="ADAL" clId="{AAA2C151-2292-4488-865B-5027AEB9D1EE}" dt="2021-07-07T22:20:04.539" v="539" actId="207"/>
          <ac:spMkLst>
            <pc:docMk/>
            <pc:sldMk cId="3433417451" sldId="655"/>
            <ac:spMk id="115" creationId="{D6442EDC-2E31-4C34-95B4-F9F5FCCFC017}"/>
          </ac:spMkLst>
        </pc:spChg>
        <pc:spChg chg="mod">
          <ac:chgData name="MANUEL ALBERTO GUEVARA  NAJARRO" userId="dc0839a7-ef25-445d-88fe-29223dfab4a5" providerId="ADAL" clId="{AAA2C151-2292-4488-865B-5027AEB9D1EE}" dt="2021-07-07T22:20:04.539" v="539" actId="207"/>
          <ac:spMkLst>
            <pc:docMk/>
            <pc:sldMk cId="3433417451" sldId="655"/>
            <ac:spMk id="116" creationId="{99BB9105-3BA3-4960-882A-15CE1183A687}"/>
          </ac:spMkLst>
        </pc:spChg>
        <pc:spChg chg="mod">
          <ac:chgData name="MANUEL ALBERTO GUEVARA  NAJARRO" userId="dc0839a7-ef25-445d-88fe-29223dfab4a5" providerId="ADAL" clId="{AAA2C151-2292-4488-865B-5027AEB9D1EE}" dt="2021-07-07T22:20:04.539" v="539" actId="207"/>
          <ac:spMkLst>
            <pc:docMk/>
            <pc:sldMk cId="3433417451" sldId="655"/>
            <ac:spMk id="117" creationId="{E24BD117-A459-4ED8-81FB-4014F1710EE8}"/>
          </ac:spMkLst>
        </pc:spChg>
        <pc:spChg chg="mod">
          <ac:chgData name="MANUEL ALBERTO GUEVARA  NAJARRO" userId="dc0839a7-ef25-445d-88fe-29223dfab4a5" providerId="ADAL" clId="{AAA2C151-2292-4488-865B-5027AEB9D1EE}" dt="2021-07-07T22:20:04.539" v="539" actId="207"/>
          <ac:spMkLst>
            <pc:docMk/>
            <pc:sldMk cId="3433417451" sldId="655"/>
            <ac:spMk id="118" creationId="{2A9A8D2E-280E-430E-BA4A-80F0E2877462}"/>
          </ac:spMkLst>
        </pc:spChg>
        <pc:spChg chg="mod">
          <ac:chgData name="MANUEL ALBERTO GUEVARA  NAJARRO" userId="dc0839a7-ef25-445d-88fe-29223dfab4a5" providerId="ADAL" clId="{AAA2C151-2292-4488-865B-5027AEB9D1EE}" dt="2021-07-07T22:20:04.539" v="539" actId="207"/>
          <ac:spMkLst>
            <pc:docMk/>
            <pc:sldMk cId="3433417451" sldId="655"/>
            <ac:spMk id="119" creationId="{424C2D5C-7991-47E2-B1F0-6E7C46BE0403}"/>
          </ac:spMkLst>
        </pc:spChg>
        <pc:spChg chg="mod">
          <ac:chgData name="MANUEL ALBERTO GUEVARA  NAJARRO" userId="dc0839a7-ef25-445d-88fe-29223dfab4a5" providerId="ADAL" clId="{AAA2C151-2292-4488-865B-5027AEB9D1EE}" dt="2021-07-07T22:20:04.539" v="539" actId="207"/>
          <ac:spMkLst>
            <pc:docMk/>
            <pc:sldMk cId="3433417451" sldId="655"/>
            <ac:spMk id="120" creationId="{18C8F06C-C2A0-48FF-B4EC-522BF343C696}"/>
          </ac:spMkLst>
        </pc:spChg>
        <pc:spChg chg="mod">
          <ac:chgData name="MANUEL ALBERTO GUEVARA  NAJARRO" userId="dc0839a7-ef25-445d-88fe-29223dfab4a5" providerId="ADAL" clId="{AAA2C151-2292-4488-865B-5027AEB9D1EE}" dt="2021-07-07T22:20:04.539" v="539" actId="207"/>
          <ac:spMkLst>
            <pc:docMk/>
            <pc:sldMk cId="3433417451" sldId="655"/>
            <ac:spMk id="121" creationId="{F2FCE2E7-5AF2-4006-818C-B0A78B8C0251}"/>
          </ac:spMkLst>
        </pc:spChg>
        <pc:spChg chg="mod">
          <ac:chgData name="MANUEL ALBERTO GUEVARA  NAJARRO" userId="dc0839a7-ef25-445d-88fe-29223dfab4a5" providerId="ADAL" clId="{AAA2C151-2292-4488-865B-5027AEB9D1EE}" dt="2021-07-07T22:20:04.539" v="539" actId="207"/>
          <ac:spMkLst>
            <pc:docMk/>
            <pc:sldMk cId="3433417451" sldId="655"/>
            <ac:spMk id="122" creationId="{C5084903-1D9C-41B6-822B-BB7702940CEE}"/>
          </ac:spMkLst>
        </pc:spChg>
        <pc:spChg chg="mod">
          <ac:chgData name="MANUEL ALBERTO GUEVARA  NAJARRO" userId="dc0839a7-ef25-445d-88fe-29223dfab4a5" providerId="ADAL" clId="{AAA2C151-2292-4488-865B-5027AEB9D1EE}" dt="2021-07-07T22:20:04.539" v="539" actId="207"/>
          <ac:spMkLst>
            <pc:docMk/>
            <pc:sldMk cId="3433417451" sldId="655"/>
            <ac:spMk id="123" creationId="{39BFE051-BC0D-4CCC-AABA-A056EB615A0D}"/>
          </ac:spMkLst>
        </pc:spChg>
        <pc:spChg chg="mod">
          <ac:chgData name="MANUEL ALBERTO GUEVARA  NAJARRO" userId="dc0839a7-ef25-445d-88fe-29223dfab4a5" providerId="ADAL" clId="{AAA2C151-2292-4488-865B-5027AEB9D1EE}" dt="2021-07-07T22:20:04.539" v="539" actId="207"/>
          <ac:spMkLst>
            <pc:docMk/>
            <pc:sldMk cId="3433417451" sldId="655"/>
            <ac:spMk id="124" creationId="{9577703D-DE9D-4F88-9CDF-65D3A9D78CAB}"/>
          </ac:spMkLst>
        </pc:spChg>
        <pc:spChg chg="mod">
          <ac:chgData name="MANUEL ALBERTO GUEVARA  NAJARRO" userId="dc0839a7-ef25-445d-88fe-29223dfab4a5" providerId="ADAL" clId="{AAA2C151-2292-4488-865B-5027AEB9D1EE}" dt="2021-07-07T22:20:04.539" v="539" actId="207"/>
          <ac:spMkLst>
            <pc:docMk/>
            <pc:sldMk cId="3433417451" sldId="655"/>
            <ac:spMk id="125" creationId="{3D48DCE8-34EE-4E34-9E5E-114C00481068}"/>
          </ac:spMkLst>
        </pc:spChg>
        <pc:spChg chg="mod">
          <ac:chgData name="MANUEL ALBERTO GUEVARA  NAJARRO" userId="dc0839a7-ef25-445d-88fe-29223dfab4a5" providerId="ADAL" clId="{AAA2C151-2292-4488-865B-5027AEB9D1EE}" dt="2021-07-07T22:20:04.539" v="539" actId="207"/>
          <ac:spMkLst>
            <pc:docMk/>
            <pc:sldMk cId="3433417451" sldId="655"/>
            <ac:spMk id="126" creationId="{E8BB04E4-95E9-49A5-BE5C-CD9AF03A383C}"/>
          </ac:spMkLst>
        </pc:spChg>
        <pc:spChg chg="mod">
          <ac:chgData name="MANUEL ALBERTO GUEVARA  NAJARRO" userId="dc0839a7-ef25-445d-88fe-29223dfab4a5" providerId="ADAL" clId="{AAA2C151-2292-4488-865B-5027AEB9D1EE}" dt="2021-07-07T22:20:04.539" v="539" actId="207"/>
          <ac:spMkLst>
            <pc:docMk/>
            <pc:sldMk cId="3433417451" sldId="655"/>
            <ac:spMk id="127" creationId="{FC1B36A6-B906-4A27-A9B7-5E680D45FA2C}"/>
          </ac:spMkLst>
        </pc:spChg>
        <pc:spChg chg="mod">
          <ac:chgData name="MANUEL ALBERTO GUEVARA  NAJARRO" userId="dc0839a7-ef25-445d-88fe-29223dfab4a5" providerId="ADAL" clId="{AAA2C151-2292-4488-865B-5027AEB9D1EE}" dt="2021-07-07T22:20:04.539" v="539" actId="207"/>
          <ac:spMkLst>
            <pc:docMk/>
            <pc:sldMk cId="3433417451" sldId="655"/>
            <ac:spMk id="128" creationId="{F46D2AD1-4013-4D68-95FF-C33A66990631}"/>
          </ac:spMkLst>
        </pc:spChg>
        <pc:spChg chg="mod">
          <ac:chgData name="MANUEL ALBERTO GUEVARA  NAJARRO" userId="dc0839a7-ef25-445d-88fe-29223dfab4a5" providerId="ADAL" clId="{AAA2C151-2292-4488-865B-5027AEB9D1EE}" dt="2021-07-07T22:20:04.539" v="539" actId="207"/>
          <ac:spMkLst>
            <pc:docMk/>
            <pc:sldMk cId="3433417451" sldId="655"/>
            <ac:spMk id="129" creationId="{2A463BF1-FE4D-4B9F-A831-4D834CEAB86E}"/>
          </ac:spMkLst>
        </pc:spChg>
        <pc:spChg chg="mod">
          <ac:chgData name="MANUEL ALBERTO GUEVARA  NAJARRO" userId="dc0839a7-ef25-445d-88fe-29223dfab4a5" providerId="ADAL" clId="{AAA2C151-2292-4488-865B-5027AEB9D1EE}" dt="2021-07-07T22:20:04.539" v="539" actId="207"/>
          <ac:spMkLst>
            <pc:docMk/>
            <pc:sldMk cId="3433417451" sldId="655"/>
            <ac:spMk id="130" creationId="{1BA88938-0C52-40B8-A959-382589DCAA2E}"/>
          </ac:spMkLst>
        </pc:spChg>
        <pc:spChg chg="mod">
          <ac:chgData name="MANUEL ALBERTO GUEVARA  NAJARRO" userId="dc0839a7-ef25-445d-88fe-29223dfab4a5" providerId="ADAL" clId="{AAA2C151-2292-4488-865B-5027AEB9D1EE}" dt="2021-07-07T22:20:04.539" v="539" actId="207"/>
          <ac:spMkLst>
            <pc:docMk/>
            <pc:sldMk cId="3433417451" sldId="655"/>
            <ac:spMk id="131" creationId="{53E8921F-DE2C-4951-80DA-267122EB985D}"/>
          </ac:spMkLst>
        </pc:spChg>
        <pc:spChg chg="mod">
          <ac:chgData name="MANUEL ALBERTO GUEVARA  NAJARRO" userId="dc0839a7-ef25-445d-88fe-29223dfab4a5" providerId="ADAL" clId="{AAA2C151-2292-4488-865B-5027AEB9D1EE}" dt="2021-07-07T22:20:04.539" v="539" actId="207"/>
          <ac:spMkLst>
            <pc:docMk/>
            <pc:sldMk cId="3433417451" sldId="655"/>
            <ac:spMk id="132" creationId="{AA631795-5900-4438-B1C5-8C809EAD2886}"/>
          </ac:spMkLst>
        </pc:spChg>
        <pc:spChg chg="mod">
          <ac:chgData name="MANUEL ALBERTO GUEVARA  NAJARRO" userId="dc0839a7-ef25-445d-88fe-29223dfab4a5" providerId="ADAL" clId="{AAA2C151-2292-4488-865B-5027AEB9D1EE}" dt="2021-07-07T22:20:04.539" v="539" actId="207"/>
          <ac:spMkLst>
            <pc:docMk/>
            <pc:sldMk cId="3433417451" sldId="655"/>
            <ac:spMk id="133" creationId="{1F8A19A3-6698-489D-B460-DC9883EC337A}"/>
          </ac:spMkLst>
        </pc:spChg>
        <pc:spChg chg="mod">
          <ac:chgData name="MANUEL ALBERTO GUEVARA  NAJARRO" userId="dc0839a7-ef25-445d-88fe-29223dfab4a5" providerId="ADAL" clId="{AAA2C151-2292-4488-865B-5027AEB9D1EE}" dt="2021-07-07T22:20:04.539" v="539" actId="207"/>
          <ac:spMkLst>
            <pc:docMk/>
            <pc:sldMk cId="3433417451" sldId="655"/>
            <ac:spMk id="134" creationId="{797A0053-3659-491D-8021-2813D6908597}"/>
          </ac:spMkLst>
        </pc:spChg>
        <pc:spChg chg="mod">
          <ac:chgData name="MANUEL ALBERTO GUEVARA  NAJARRO" userId="dc0839a7-ef25-445d-88fe-29223dfab4a5" providerId="ADAL" clId="{AAA2C151-2292-4488-865B-5027AEB9D1EE}" dt="2021-07-07T22:20:04.539" v="539" actId="207"/>
          <ac:spMkLst>
            <pc:docMk/>
            <pc:sldMk cId="3433417451" sldId="655"/>
            <ac:spMk id="135" creationId="{E775D9EA-0046-4F89-9247-48D80E45C723}"/>
          </ac:spMkLst>
        </pc:spChg>
        <pc:spChg chg="mod">
          <ac:chgData name="MANUEL ALBERTO GUEVARA  NAJARRO" userId="dc0839a7-ef25-445d-88fe-29223dfab4a5" providerId="ADAL" clId="{AAA2C151-2292-4488-865B-5027AEB9D1EE}" dt="2021-07-07T22:20:04.539" v="539" actId="207"/>
          <ac:spMkLst>
            <pc:docMk/>
            <pc:sldMk cId="3433417451" sldId="655"/>
            <ac:spMk id="136" creationId="{8E1C40A4-1608-4DBC-B96F-F3932FCA05EA}"/>
          </ac:spMkLst>
        </pc:spChg>
        <pc:spChg chg="mod">
          <ac:chgData name="MANUEL ALBERTO GUEVARA  NAJARRO" userId="dc0839a7-ef25-445d-88fe-29223dfab4a5" providerId="ADAL" clId="{AAA2C151-2292-4488-865B-5027AEB9D1EE}" dt="2021-07-07T22:20:04.539" v="539" actId="207"/>
          <ac:spMkLst>
            <pc:docMk/>
            <pc:sldMk cId="3433417451" sldId="655"/>
            <ac:spMk id="137" creationId="{7301AE28-B532-409B-9126-F1F1E7922A07}"/>
          </ac:spMkLst>
        </pc:spChg>
        <pc:spChg chg="mod">
          <ac:chgData name="MANUEL ALBERTO GUEVARA  NAJARRO" userId="dc0839a7-ef25-445d-88fe-29223dfab4a5" providerId="ADAL" clId="{AAA2C151-2292-4488-865B-5027AEB9D1EE}" dt="2021-07-07T22:20:04.539" v="539" actId="207"/>
          <ac:spMkLst>
            <pc:docMk/>
            <pc:sldMk cId="3433417451" sldId="655"/>
            <ac:spMk id="138" creationId="{C63D08EF-7F86-4772-8BE5-EBB500D21A68}"/>
          </ac:spMkLst>
        </pc:spChg>
        <pc:spChg chg="mod">
          <ac:chgData name="MANUEL ALBERTO GUEVARA  NAJARRO" userId="dc0839a7-ef25-445d-88fe-29223dfab4a5" providerId="ADAL" clId="{AAA2C151-2292-4488-865B-5027AEB9D1EE}" dt="2021-07-07T22:20:04.539" v="539" actId="207"/>
          <ac:spMkLst>
            <pc:docMk/>
            <pc:sldMk cId="3433417451" sldId="655"/>
            <ac:spMk id="139" creationId="{109B9926-F31F-4555-9AA0-7192E57FF9AB}"/>
          </ac:spMkLst>
        </pc:spChg>
        <pc:spChg chg="mod">
          <ac:chgData name="MANUEL ALBERTO GUEVARA  NAJARRO" userId="dc0839a7-ef25-445d-88fe-29223dfab4a5" providerId="ADAL" clId="{AAA2C151-2292-4488-865B-5027AEB9D1EE}" dt="2021-07-07T22:20:04.539" v="539" actId="207"/>
          <ac:spMkLst>
            <pc:docMk/>
            <pc:sldMk cId="3433417451" sldId="655"/>
            <ac:spMk id="140" creationId="{5D5895F0-FB59-485C-97B9-BAFFD8B1CE90}"/>
          </ac:spMkLst>
        </pc:spChg>
        <pc:spChg chg="mod">
          <ac:chgData name="MANUEL ALBERTO GUEVARA  NAJARRO" userId="dc0839a7-ef25-445d-88fe-29223dfab4a5" providerId="ADAL" clId="{AAA2C151-2292-4488-865B-5027AEB9D1EE}" dt="2021-07-07T22:23:16.830" v="730" actId="2711"/>
          <ac:spMkLst>
            <pc:docMk/>
            <pc:sldMk cId="3433417451" sldId="655"/>
            <ac:spMk id="141" creationId="{F5F55CB7-77D7-4837-B145-A157803EA826}"/>
          </ac:spMkLst>
        </pc:spChg>
        <pc:spChg chg="mod">
          <ac:chgData name="MANUEL ALBERTO GUEVARA  NAJARRO" userId="dc0839a7-ef25-445d-88fe-29223dfab4a5" providerId="ADAL" clId="{AAA2C151-2292-4488-865B-5027AEB9D1EE}" dt="2021-07-07T22:23:16.830" v="730" actId="2711"/>
          <ac:spMkLst>
            <pc:docMk/>
            <pc:sldMk cId="3433417451" sldId="655"/>
            <ac:spMk id="142" creationId="{207FBAAF-C2C6-46AB-BA71-19613288635C}"/>
          </ac:spMkLst>
        </pc:spChg>
        <pc:spChg chg="mod">
          <ac:chgData name="MANUEL ALBERTO GUEVARA  NAJARRO" userId="dc0839a7-ef25-445d-88fe-29223dfab4a5" providerId="ADAL" clId="{AAA2C151-2292-4488-865B-5027AEB9D1EE}" dt="2021-07-07T22:20:01.925" v="538" actId="165"/>
          <ac:spMkLst>
            <pc:docMk/>
            <pc:sldMk cId="3433417451" sldId="655"/>
            <ac:spMk id="146" creationId="{3612966C-50B6-41E1-9CDB-563F913EC8B6}"/>
          </ac:spMkLst>
        </pc:spChg>
        <pc:spChg chg="mod">
          <ac:chgData name="MANUEL ALBERTO GUEVARA  NAJARRO" userId="dc0839a7-ef25-445d-88fe-29223dfab4a5" providerId="ADAL" clId="{AAA2C151-2292-4488-865B-5027AEB9D1EE}" dt="2021-07-07T22:20:01.925" v="538" actId="165"/>
          <ac:spMkLst>
            <pc:docMk/>
            <pc:sldMk cId="3433417451" sldId="655"/>
            <ac:spMk id="147" creationId="{3998F71B-18EA-41B5-9081-11FEC87051D4}"/>
          </ac:spMkLst>
        </pc:spChg>
        <pc:spChg chg="mod">
          <ac:chgData name="MANUEL ALBERTO GUEVARA  NAJARRO" userId="dc0839a7-ef25-445d-88fe-29223dfab4a5" providerId="ADAL" clId="{AAA2C151-2292-4488-865B-5027AEB9D1EE}" dt="2021-07-07T22:20:01.925" v="538" actId="165"/>
          <ac:spMkLst>
            <pc:docMk/>
            <pc:sldMk cId="3433417451" sldId="655"/>
            <ac:spMk id="148" creationId="{477FA1E7-F6B0-43C3-AA21-1B57515432C7}"/>
          </ac:spMkLst>
        </pc:spChg>
        <pc:spChg chg="mod">
          <ac:chgData name="MANUEL ALBERTO GUEVARA  NAJARRO" userId="dc0839a7-ef25-445d-88fe-29223dfab4a5" providerId="ADAL" clId="{AAA2C151-2292-4488-865B-5027AEB9D1EE}" dt="2021-07-07T22:20:01.925" v="538" actId="165"/>
          <ac:spMkLst>
            <pc:docMk/>
            <pc:sldMk cId="3433417451" sldId="655"/>
            <ac:spMk id="149" creationId="{EF6AE92F-2D38-4A81-BDCA-D207C0701829}"/>
          </ac:spMkLst>
        </pc:spChg>
        <pc:spChg chg="mod">
          <ac:chgData name="MANUEL ALBERTO GUEVARA  NAJARRO" userId="dc0839a7-ef25-445d-88fe-29223dfab4a5" providerId="ADAL" clId="{AAA2C151-2292-4488-865B-5027AEB9D1EE}" dt="2021-07-07T22:20:01.925" v="538" actId="165"/>
          <ac:spMkLst>
            <pc:docMk/>
            <pc:sldMk cId="3433417451" sldId="655"/>
            <ac:spMk id="150" creationId="{B72F9ED4-1995-47BE-9EE2-FFE10A713245}"/>
          </ac:spMkLst>
        </pc:spChg>
        <pc:spChg chg="mod">
          <ac:chgData name="MANUEL ALBERTO GUEVARA  NAJARRO" userId="dc0839a7-ef25-445d-88fe-29223dfab4a5" providerId="ADAL" clId="{AAA2C151-2292-4488-865B-5027AEB9D1EE}" dt="2021-07-07T22:20:01.925" v="538" actId="165"/>
          <ac:spMkLst>
            <pc:docMk/>
            <pc:sldMk cId="3433417451" sldId="655"/>
            <ac:spMk id="151" creationId="{50A53098-A07B-4788-9D02-A7F7706894D9}"/>
          </ac:spMkLst>
        </pc:spChg>
        <pc:spChg chg="mod">
          <ac:chgData name="MANUEL ALBERTO GUEVARA  NAJARRO" userId="dc0839a7-ef25-445d-88fe-29223dfab4a5" providerId="ADAL" clId="{AAA2C151-2292-4488-865B-5027AEB9D1EE}" dt="2021-07-07T22:20:01.925" v="538" actId="165"/>
          <ac:spMkLst>
            <pc:docMk/>
            <pc:sldMk cId="3433417451" sldId="655"/>
            <ac:spMk id="152" creationId="{4EF15D90-501C-433E-B168-AC40C3A79C86}"/>
          </ac:spMkLst>
        </pc:spChg>
        <pc:spChg chg="mod">
          <ac:chgData name="MANUEL ALBERTO GUEVARA  NAJARRO" userId="dc0839a7-ef25-445d-88fe-29223dfab4a5" providerId="ADAL" clId="{AAA2C151-2292-4488-865B-5027AEB9D1EE}" dt="2021-07-07T22:20:01.925" v="538" actId="165"/>
          <ac:spMkLst>
            <pc:docMk/>
            <pc:sldMk cId="3433417451" sldId="655"/>
            <ac:spMk id="153" creationId="{B67D534C-8F37-45BB-B687-231C0F1303F5}"/>
          </ac:spMkLst>
        </pc:spChg>
        <pc:spChg chg="mod">
          <ac:chgData name="MANUEL ALBERTO GUEVARA  NAJARRO" userId="dc0839a7-ef25-445d-88fe-29223dfab4a5" providerId="ADAL" clId="{AAA2C151-2292-4488-865B-5027AEB9D1EE}" dt="2021-07-07T22:20:01.925" v="538" actId="165"/>
          <ac:spMkLst>
            <pc:docMk/>
            <pc:sldMk cId="3433417451" sldId="655"/>
            <ac:spMk id="154" creationId="{21ECBD79-8FA8-4D6C-9A86-C9E79536922A}"/>
          </ac:spMkLst>
        </pc:spChg>
        <pc:spChg chg="mod">
          <ac:chgData name="MANUEL ALBERTO GUEVARA  NAJARRO" userId="dc0839a7-ef25-445d-88fe-29223dfab4a5" providerId="ADAL" clId="{AAA2C151-2292-4488-865B-5027AEB9D1EE}" dt="2021-07-07T22:20:01.925" v="538" actId="165"/>
          <ac:spMkLst>
            <pc:docMk/>
            <pc:sldMk cId="3433417451" sldId="655"/>
            <ac:spMk id="155" creationId="{F965ABA6-72F7-4AB1-A8ED-7F5CD222D28E}"/>
          </ac:spMkLst>
        </pc:spChg>
        <pc:spChg chg="mod">
          <ac:chgData name="MANUEL ALBERTO GUEVARA  NAJARRO" userId="dc0839a7-ef25-445d-88fe-29223dfab4a5" providerId="ADAL" clId="{AAA2C151-2292-4488-865B-5027AEB9D1EE}" dt="2021-07-07T22:20:09.213" v="540" actId="207"/>
          <ac:spMkLst>
            <pc:docMk/>
            <pc:sldMk cId="3433417451" sldId="655"/>
            <ac:spMk id="156" creationId="{54C6B82D-C02F-43A4-A851-D155584736A2}"/>
          </ac:spMkLst>
        </pc:spChg>
        <pc:spChg chg="mod">
          <ac:chgData name="MANUEL ALBERTO GUEVARA  NAJARRO" userId="dc0839a7-ef25-445d-88fe-29223dfab4a5" providerId="ADAL" clId="{AAA2C151-2292-4488-865B-5027AEB9D1EE}" dt="2021-07-07T22:20:09.213" v="540" actId="207"/>
          <ac:spMkLst>
            <pc:docMk/>
            <pc:sldMk cId="3433417451" sldId="655"/>
            <ac:spMk id="157" creationId="{857120EB-0877-4B96-8A95-97AFF1B00086}"/>
          </ac:spMkLst>
        </pc:spChg>
        <pc:spChg chg="mod">
          <ac:chgData name="MANUEL ALBERTO GUEVARA  NAJARRO" userId="dc0839a7-ef25-445d-88fe-29223dfab4a5" providerId="ADAL" clId="{AAA2C151-2292-4488-865B-5027AEB9D1EE}" dt="2021-07-07T22:20:09.213" v="540" actId="207"/>
          <ac:spMkLst>
            <pc:docMk/>
            <pc:sldMk cId="3433417451" sldId="655"/>
            <ac:spMk id="158" creationId="{44C08878-E1C3-4639-8834-3334FB8A3ADE}"/>
          </ac:spMkLst>
        </pc:spChg>
        <pc:spChg chg="mod">
          <ac:chgData name="MANUEL ALBERTO GUEVARA  NAJARRO" userId="dc0839a7-ef25-445d-88fe-29223dfab4a5" providerId="ADAL" clId="{AAA2C151-2292-4488-865B-5027AEB9D1EE}" dt="2021-07-07T22:20:09.213" v="540" actId="207"/>
          <ac:spMkLst>
            <pc:docMk/>
            <pc:sldMk cId="3433417451" sldId="655"/>
            <ac:spMk id="159" creationId="{70B20E6E-37C3-4D0A-972E-62CAE1AACCAD}"/>
          </ac:spMkLst>
        </pc:spChg>
        <pc:spChg chg="mod">
          <ac:chgData name="MANUEL ALBERTO GUEVARA  NAJARRO" userId="dc0839a7-ef25-445d-88fe-29223dfab4a5" providerId="ADAL" clId="{AAA2C151-2292-4488-865B-5027AEB9D1EE}" dt="2021-07-07T22:20:09.213" v="540" actId="207"/>
          <ac:spMkLst>
            <pc:docMk/>
            <pc:sldMk cId="3433417451" sldId="655"/>
            <ac:spMk id="160" creationId="{1B5BDAC3-FA8A-44FC-BCFD-0E77D3153613}"/>
          </ac:spMkLst>
        </pc:spChg>
        <pc:spChg chg="mod">
          <ac:chgData name="MANUEL ALBERTO GUEVARA  NAJARRO" userId="dc0839a7-ef25-445d-88fe-29223dfab4a5" providerId="ADAL" clId="{AAA2C151-2292-4488-865B-5027AEB9D1EE}" dt="2021-07-07T22:20:09.213" v="540" actId="207"/>
          <ac:spMkLst>
            <pc:docMk/>
            <pc:sldMk cId="3433417451" sldId="655"/>
            <ac:spMk id="161" creationId="{6DB83263-7C59-440A-8D20-64E48E963F11}"/>
          </ac:spMkLst>
        </pc:spChg>
        <pc:spChg chg="mod">
          <ac:chgData name="MANUEL ALBERTO GUEVARA  NAJARRO" userId="dc0839a7-ef25-445d-88fe-29223dfab4a5" providerId="ADAL" clId="{AAA2C151-2292-4488-865B-5027AEB9D1EE}" dt="2021-07-07T22:20:09.213" v="540" actId="207"/>
          <ac:spMkLst>
            <pc:docMk/>
            <pc:sldMk cId="3433417451" sldId="655"/>
            <ac:spMk id="162" creationId="{4FBAD3B7-6801-422D-8B1F-317976F25331}"/>
          </ac:spMkLst>
        </pc:spChg>
        <pc:spChg chg="mod">
          <ac:chgData name="MANUEL ALBERTO GUEVARA  NAJARRO" userId="dc0839a7-ef25-445d-88fe-29223dfab4a5" providerId="ADAL" clId="{AAA2C151-2292-4488-865B-5027AEB9D1EE}" dt="2021-07-07T22:20:09.213" v="540" actId="207"/>
          <ac:spMkLst>
            <pc:docMk/>
            <pc:sldMk cId="3433417451" sldId="655"/>
            <ac:spMk id="163" creationId="{434A60A4-82C7-40DE-811D-5DFD0D4A84A6}"/>
          </ac:spMkLst>
        </pc:spChg>
        <pc:spChg chg="mod">
          <ac:chgData name="MANUEL ALBERTO GUEVARA  NAJARRO" userId="dc0839a7-ef25-445d-88fe-29223dfab4a5" providerId="ADAL" clId="{AAA2C151-2292-4488-865B-5027AEB9D1EE}" dt="2021-07-07T22:20:09.213" v="540" actId="207"/>
          <ac:spMkLst>
            <pc:docMk/>
            <pc:sldMk cId="3433417451" sldId="655"/>
            <ac:spMk id="164" creationId="{12D13AF2-97A2-4D0F-93EC-628D65145A94}"/>
          </ac:spMkLst>
        </pc:spChg>
        <pc:spChg chg="mod">
          <ac:chgData name="MANUEL ALBERTO GUEVARA  NAJARRO" userId="dc0839a7-ef25-445d-88fe-29223dfab4a5" providerId="ADAL" clId="{AAA2C151-2292-4488-865B-5027AEB9D1EE}" dt="2021-07-07T22:20:09.213" v="540" actId="207"/>
          <ac:spMkLst>
            <pc:docMk/>
            <pc:sldMk cId="3433417451" sldId="655"/>
            <ac:spMk id="165" creationId="{3233DE4E-7CC5-411D-BD67-8C602ECC1915}"/>
          </ac:spMkLst>
        </pc:spChg>
        <pc:spChg chg="mod">
          <ac:chgData name="MANUEL ALBERTO GUEVARA  NAJARRO" userId="dc0839a7-ef25-445d-88fe-29223dfab4a5" providerId="ADAL" clId="{AAA2C151-2292-4488-865B-5027AEB9D1EE}" dt="2021-07-07T22:20:09.213" v="540" actId="207"/>
          <ac:spMkLst>
            <pc:docMk/>
            <pc:sldMk cId="3433417451" sldId="655"/>
            <ac:spMk id="166" creationId="{32BA5006-B446-4EFC-9AA3-DA6DB18889D2}"/>
          </ac:spMkLst>
        </pc:spChg>
        <pc:spChg chg="mod">
          <ac:chgData name="MANUEL ALBERTO GUEVARA  NAJARRO" userId="dc0839a7-ef25-445d-88fe-29223dfab4a5" providerId="ADAL" clId="{AAA2C151-2292-4488-865B-5027AEB9D1EE}" dt="2021-07-07T22:20:09.213" v="540" actId="207"/>
          <ac:spMkLst>
            <pc:docMk/>
            <pc:sldMk cId="3433417451" sldId="655"/>
            <ac:spMk id="167" creationId="{6B71D65C-AEF1-4E16-A7D4-DF9DE76E2189}"/>
          </ac:spMkLst>
        </pc:spChg>
        <pc:spChg chg="mod">
          <ac:chgData name="MANUEL ALBERTO GUEVARA  NAJARRO" userId="dc0839a7-ef25-445d-88fe-29223dfab4a5" providerId="ADAL" clId="{AAA2C151-2292-4488-865B-5027AEB9D1EE}" dt="2021-07-07T22:20:09.213" v="540" actId="207"/>
          <ac:spMkLst>
            <pc:docMk/>
            <pc:sldMk cId="3433417451" sldId="655"/>
            <ac:spMk id="168" creationId="{F8D83C2F-5B5A-4900-8EC0-2FD0A4D18075}"/>
          </ac:spMkLst>
        </pc:spChg>
        <pc:spChg chg="mod">
          <ac:chgData name="MANUEL ALBERTO GUEVARA  NAJARRO" userId="dc0839a7-ef25-445d-88fe-29223dfab4a5" providerId="ADAL" clId="{AAA2C151-2292-4488-865B-5027AEB9D1EE}" dt="2021-07-07T22:20:09.213" v="540" actId="207"/>
          <ac:spMkLst>
            <pc:docMk/>
            <pc:sldMk cId="3433417451" sldId="655"/>
            <ac:spMk id="169" creationId="{7C59C074-CA9C-456C-8C9B-0627F608479F}"/>
          </ac:spMkLst>
        </pc:spChg>
        <pc:spChg chg="mod">
          <ac:chgData name="MANUEL ALBERTO GUEVARA  NAJARRO" userId="dc0839a7-ef25-445d-88fe-29223dfab4a5" providerId="ADAL" clId="{AAA2C151-2292-4488-865B-5027AEB9D1EE}" dt="2021-07-07T22:20:09.213" v="540" actId="207"/>
          <ac:spMkLst>
            <pc:docMk/>
            <pc:sldMk cId="3433417451" sldId="655"/>
            <ac:spMk id="170" creationId="{913A5415-A86D-432A-812C-D57C1B7F3C3E}"/>
          </ac:spMkLst>
        </pc:spChg>
        <pc:spChg chg="mod">
          <ac:chgData name="MANUEL ALBERTO GUEVARA  NAJARRO" userId="dc0839a7-ef25-445d-88fe-29223dfab4a5" providerId="ADAL" clId="{AAA2C151-2292-4488-865B-5027AEB9D1EE}" dt="2021-07-07T22:20:09.213" v="540" actId="207"/>
          <ac:spMkLst>
            <pc:docMk/>
            <pc:sldMk cId="3433417451" sldId="655"/>
            <ac:spMk id="171" creationId="{7183D0E4-6536-45FF-B24C-72F7AAF0E459}"/>
          </ac:spMkLst>
        </pc:spChg>
        <pc:spChg chg="mod">
          <ac:chgData name="MANUEL ALBERTO GUEVARA  NAJARRO" userId="dc0839a7-ef25-445d-88fe-29223dfab4a5" providerId="ADAL" clId="{AAA2C151-2292-4488-865B-5027AEB9D1EE}" dt="2021-07-07T22:20:09.213" v="540" actId="207"/>
          <ac:spMkLst>
            <pc:docMk/>
            <pc:sldMk cId="3433417451" sldId="655"/>
            <ac:spMk id="172" creationId="{8129A251-3955-40AF-B113-65E6C20EA2E4}"/>
          </ac:spMkLst>
        </pc:spChg>
        <pc:spChg chg="mod">
          <ac:chgData name="MANUEL ALBERTO GUEVARA  NAJARRO" userId="dc0839a7-ef25-445d-88fe-29223dfab4a5" providerId="ADAL" clId="{AAA2C151-2292-4488-865B-5027AEB9D1EE}" dt="2021-07-07T22:20:09.213" v="540" actId="207"/>
          <ac:spMkLst>
            <pc:docMk/>
            <pc:sldMk cId="3433417451" sldId="655"/>
            <ac:spMk id="173" creationId="{6B60CC2E-D3B3-4404-9751-6374AAABF261}"/>
          </ac:spMkLst>
        </pc:spChg>
        <pc:spChg chg="mod">
          <ac:chgData name="MANUEL ALBERTO GUEVARA  NAJARRO" userId="dc0839a7-ef25-445d-88fe-29223dfab4a5" providerId="ADAL" clId="{AAA2C151-2292-4488-865B-5027AEB9D1EE}" dt="2021-07-07T22:20:09.213" v="540" actId="207"/>
          <ac:spMkLst>
            <pc:docMk/>
            <pc:sldMk cId="3433417451" sldId="655"/>
            <ac:spMk id="174" creationId="{A1E85D50-E8F8-4453-A1AC-4FB542C7F3EA}"/>
          </ac:spMkLst>
        </pc:spChg>
        <pc:spChg chg="mod">
          <ac:chgData name="MANUEL ALBERTO GUEVARA  NAJARRO" userId="dc0839a7-ef25-445d-88fe-29223dfab4a5" providerId="ADAL" clId="{AAA2C151-2292-4488-865B-5027AEB9D1EE}" dt="2021-07-07T22:20:09.213" v="540" actId="207"/>
          <ac:spMkLst>
            <pc:docMk/>
            <pc:sldMk cId="3433417451" sldId="655"/>
            <ac:spMk id="175" creationId="{7B7440E3-53B8-4D50-82CB-C65F0574AE6E}"/>
          </ac:spMkLst>
        </pc:spChg>
        <pc:spChg chg="mod">
          <ac:chgData name="MANUEL ALBERTO GUEVARA  NAJARRO" userId="dc0839a7-ef25-445d-88fe-29223dfab4a5" providerId="ADAL" clId="{AAA2C151-2292-4488-865B-5027AEB9D1EE}" dt="2021-07-07T22:20:09.213" v="540" actId="207"/>
          <ac:spMkLst>
            <pc:docMk/>
            <pc:sldMk cId="3433417451" sldId="655"/>
            <ac:spMk id="176" creationId="{9329F24B-369A-4A29-A24A-04657C5F1F39}"/>
          </ac:spMkLst>
        </pc:spChg>
        <pc:spChg chg="mod">
          <ac:chgData name="MANUEL ALBERTO GUEVARA  NAJARRO" userId="dc0839a7-ef25-445d-88fe-29223dfab4a5" providerId="ADAL" clId="{AAA2C151-2292-4488-865B-5027AEB9D1EE}" dt="2021-07-07T22:20:09.213" v="540" actId="207"/>
          <ac:spMkLst>
            <pc:docMk/>
            <pc:sldMk cId="3433417451" sldId="655"/>
            <ac:spMk id="177" creationId="{D2E8C894-B3EA-416A-9054-44385F632DB2}"/>
          </ac:spMkLst>
        </pc:spChg>
        <pc:spChg chg="mod">
          <ac:chgData name="MANUEL ALBERTO GUEVARA  NAJARRO" userId="dc0839a7-ef25-445d-88fe-29223dfab4a5" providerId="ADAL" clId="{AAA2C151-2292-4488-865B-5027AEB9D1EE}" dt="2021-07-07T22:20:09.213" v="540" actId="207"/>
          <ac:spMkLst>
            <pc:docMk/>
            <pc:sldMk cId="3433417451" sldId="655"/>
            <ac:spMk id="178" creationId="{4B857AE3-A934-4C94-ADCD-37F8F8BB4EB7}"/>
          </ac:spMkLst>
        </pc:spChg>
        <pc:spChg chg="mod">
          <ac:chgData name="MANUEL ALBERTO GUEVARA  NAJARRO" userId="dc0839a7-ef25-445d-88fe-29223dfab4a5" providerId="ADAL" clId="{AAA2C151-2292-4488-865B-5027AEB9D1EE}" dt="2021-07-07T22:20:09.213" v="540" actId="207"/>
          <ac:spMkLst>
            <pc:docMk/>
            <pc:sldMk cId="3433417451" sldId="655"/>
            <ac:spMk id="179" creationId="{654138F9-C9D6-41F1-953E-6854895CD151}"/>
          </ac:spMkLst>
        </pc:spChg>
        <pc:spChg chg="mod">
          <ac:chgData name="MANUEL ALBERTO GUEVARA  NAJARRO" userId="dc0839a7-ef25-445d-88fe-29223dfab4a5" providerId="ADAL" clId="{AAA2C151-2292-4488-865B-5027AEB9D1EE}" dt="2021-07-07T22:20:09.213" v="540" actId="207"/>
          <ac:spMkLst>
            <pc:docMk/>
            <pc:sldMk cId="3433417451" sldId="655"/>
            <ac:spMk id="180" creationId="{411F8732-E2FE-46F0-877A-F08955966C39}"/>
          </ac:spMkLst>
        </pc:spChg>
        <pc:spChg chg="mod">
          <ac:chgData name="MANUEL ALBERTO GUEVARA  NAJARRO" userId="dc0839a7-ef25-445d-88fe-29223dfab4a5" providerId="ADAL" clId="{AAA2C151-2292-4488-865B-5027AEB9D1EE}" dt="2021-07-07T22:20:09.213" v="540" actId="207"/>
          <ac:spMkLst>
            <pc:docMk/>
            <pc:sldMk cId="3433417451" sldId="655"/>
            <ac:spMk id="181" creationId="{D40D1345-1692-44E5-91A2-EF16AAA0F4F2}"/>
          </ac:spMkLst>
        </pc:spChg>
        <pc:spChg chg="mod">
          <ac:chgData name="MANUEL ALBERTO GUEVARA  NAJARRO" userId="dc0839a7-ef25-445d-88fe-29223dfab4a5" providerId="ADAL" clId="{AAA2C151-2292-4488-865B-5027AEB9D1EE}" dt="2021-07-07T22:20:09.213" v="540" actId="207"/>
          <ac:spMkLst>
            <pc:docMk/>
            <pc:sldMk cId="3433417451" sldId="655"/>
            <ac:spMk id="182" creationId="{F9667D35-AB26-4D0C-A8B5-AD71B894CA42}"/>
          </ac:spMkLst>
        </pc:spChg>
        <pc:spChg chg="mod">
          <ac:chgData name="MANUEL ALBERTO GUEVARA  NAJARRO" userId="dc0839a7-ef25-445d-88fe-29223dfab4a5" providerId="ADAL" clId="{AAA2C151-2292-4488-865B-5027AEB9D1EE}" dt="2021-07-07T22:20:09.213" v="540" actId="207"/>
          <ac:spMkLst>
            <pc:docMk/>
            <pc:sldMk cId="3433417451" sldId="655"/>
            <ac:spMk id="183" creationId="{71C59809-F527-4DEB-A88F-996CF09DA96A}"/>
          </ac:spMkLst>
        </pc:spChg>
        <pc:spChg chg="mod">
          <ac:chgData name="MANUEL ALBERTO GUEVARA  NAJARRO" userId="dc0839a7-ef25-445d-88fe-29223dfab4a5" providerId="ADAL" clId="{AAA2C151-2292-4488-865B-5027AEB9D1EE}" dt="2021-07-07T22:20:09.213" v="540" actId="207"/>
          <ac:spMkLst>
            <pc:docMk/>
            <pc:sldMk cId="3433417451" sldId="655"/>
            <ac:spMk id="184" creationId="{E3AF0281-37D4-456A-8B05-26299B680A1F}"/>
          </ac:spMkLst>
        </pc:spChg>
        <pc:spChg chg="mod">
          <ac:chgData name="MANUEL ALBERTO GUEVARA  NAJARRO" userId="dc0839a7-ef25-445d-88fe-29223dfab4a5" providerId="ADAL" clId="{AAA2C151-2292-4488-865B-5027AEB9D1EE}" dt="2021-07-07T22:20:09.213" v="540" actId="207"/>
          <ac:spMkLst>
            <pc:docMk/>
            <pc:sldMk cId="3433417451" sldId="655"/>
            <ac:spMk id="185" creationId="{8A8EC29E-85D0-43F4-9DCA-3C65CD8560CF}"/>
          </ac:spMkLst>
        </pc:spChg>
        <pc:spChg chg="mod">
          <ac:chgData name="MANUEL ALBERTO GUEVARA  NAJARRO" userId="dc0839a7-ef25-445d-88fe-29223dfab4a5" providerId="ADAL" clId="{AAA2C151-2292-4488-865B-5027AEB9D1EE}" dt="2021-07-07T22:20:09.213" v="540" actId="207"/>
          <ac:spMkLst>
            <pc:docMk/>
            <pc:sldMk cId="3433417451" sldId="655"/>
            <ac:spMk id="186" creationId="{B1C624DF-396A-4E05-B0DE-09642E642399}"/>
          </ac:spMkLst>
        </pc:spChg>
        <pc:spChg chg="mod">
          <ac:chgData name="MANUEL ALBERTO GUEVARA  NAJARRO" userId="dc0839a7-ef25-445d-88fe-29223dfab4a5" providerId="ADAL" clId="{AAA2C151-2292-4488-865B-5027AEB9D1EE}" dt="2021-07-07T22:20:09.213" v="540" actId="207"/>
          <ac:spMkLst>
            <pc:docMk/>
            <pc:sldMk cId="3433417451" sldId="655"/>
            <ac:spMk id="187" creationId="{C99ED2D1-DB0B-4678-8B92-C46A5A15EAA5}"/>
          </ac:spMkLst>
        </pc:spChg>
        <pc:spChg chg="mod">
          <ac:chgData name="MANUEL ALBERTO GUEVARA  NAJARRO" userId="dc0839a7-ef25-445d-88fe-29223dfab4a5" providerId="ADAL" clId="{AAA2C151-2292-4488-865B-5027AEB9D1EE}" dt="2021-07-07T22:20:09.213" v="540" actId="207"/>
          <ac:spMkLst>
            <pc:docMk/>
            <pc:sldMk cId="3433417451" sldId="655"/>
            <ac:spMk id="188" creationId="{D02A0712-E8AE-4955-BBE0-B8D551E3069E}"/>
          </ac:spMkLst>
        </pc:spChg>
        <pc:spChg chg="mod">
          <ac:chgData name="MANUEL ALBERTO GUEVARA  NAJARRO" userId="dc0839a7-ef25-445d-88fe-29223dfab4a5" providerId="ADAL" clId="{AAA2C151-2292-4488-865B-5027AEB9D1EE}" dt="2021-07-07T22:20:09.213" v="540" actId="207"/>
          <ac:spMkLst>
            <pc:docMk/>
            <pc:sldMk cId="3433417451" sldId="655"/>
            <ac:spMk id="189" creationId="{83978A9A-EB10-420A-8974-19C39791778B}"/>
          </ac:spMkLst>
        </pc:spChg>
        <pc:spChg chg="mod">
          <ac:chgData name="MANUEL ALBERTO GUEVARA  NAJARRO" userId="dc0839a7-ef25-445d-88fe-29223dfab4a5" providerId="ADAL" clId="{AAA2C151-2292-4488-865B-5027AEB9D1EE}" dt="2021-07-07T22:20:09.213" v="540" actId="207"/>
          <ac:spMkLst>
            <pc:docMk/>
            <pc:sldMk cId="3433417451" sldId="655"/>
            <ac:spMk id="190" creationId="{4DE31341-6A4B-4E45-B03D-A5C235C413B3}"/>
          </ac:spMkLst>
        </pc:spChg>
        <pc:spChg chg="mod">
          <ac:chgData name="MANUEL ALBERTO GUEVARA  NAJARRO" userId="dc0839a7-ef25-445d-88fe-29223dfab4a5" providerId="ADAL" clId="{AAA2C151-2292-4488-865B-5027AEB9D1EE}" dt="2021-07-07T22:20:09.213" v="540" actId="207"/>
          <ac:spMkLst>
            <pc:docMk/>
            <pc:sldMk cId="3433417451" sldId="655"/>
            <ac:spMk id="191" creationId="{E5B23D03-E181-4DEA-B9ED-EFC3F4CF1A47}"/>
          </ac:spMkLst>
        </pc:spChg>
        <pc:spChg chg="mod">
          <ac:chgData name="MANUEL ALBERTO GUEVARA  NAJARRO" userId="dc0839a7-ef25-445d-88fe-29223dfab4a5" providerId="ADAL" clId="{AAA2C151-2292-4488-865B-5027AEB9D1EE}" dt="2021-07-07T22:20:09.213" v="540" actId="207"/>
          <ac:spMkLst>
            <pc:docMk/>
            <pc:sldMk cId="3433417451" sldId="655"/>
            <ac:spMk id="192" creationId="{C8E02661-782A-486A-80F0-2407A2ABAD75}"/>
          </ac:spMkLst>
        </pc:spChg>
        <pc:spChg chg="mod">
          <ac:chgData name="MANUEL ALBERTO GUEVARA  NAJARRO" userId="dc0839a7-ef25-445d-88fe-29223dfab4a5" providerId="ADAL" clId="{AAA2C151-2292-4488-865B-5027AEB9D1EE}" dt="2021-07-07T22:20:09.213" v="540" actId="207"/>
          <ac:spMkLst>
            <pc:docMk/>
            <pc:sldMk cId="3433417451" sldId="655"/>
            <ac:spMk id="193" creationId="{C72EB78E-4E15-49A7-8208-D99E2172398C}"/>
          </ac:spMkLst>
        </pc:spChg>
        <pc:spChg chg="mod">
          <ac:chgData name="MANUEL ALBERTO GUEVARA  NAJARRO" userId="dc0839a7-ef25-445d-88fe-29223dfab4a5" providerId="ADAL" clId="{AAA2C151-2292-4488-865B-5027AEB9D1EE}" dt="2021-07-07T22:20:09.213" v="540" actId="207"/>
          <ac:spMkLst>
            <pc:docMk/>
            <pc:sldMk cId="3433417451" sldId="655"/>
            <ac:spMk id="194" creationId="{09BA4661-AA72-43BE-9241-AC7054BBFA3E}"/>
          </ac:spMkLst>
        </pc:spChg>
        <pc:spChg chg="mod">
          <ac:chgData name="MANUEL ALBERTO GUEVARA  NAJARRO" userId="dc0839a7-ef25-445d-88fe-29223dfab4a5" providerId="ADAL" clId="{AAA2C151-2292-4488-865B-5027AEB9D1EE}" dt="2021-07-07T22:20:09.213" v="540" actId="207"/>
          <ac:spMkLst>
            <pc:docMk/>
            <pc:sldMk cId="3433417451" sldId="655"/>
            <ac:spMk id="195" creationId="{8C3C6293-8148-453F-8B13-DB83A7A87603}"/>
          </ac:spMkLst>
        </pc:spChg>
        <pc:spChg chg="mod">
          <ac:chgData name="MANUEL ALBERTO GUEVARA  NAJARRO" userId="dc0839a7-ef25-445d-88fe-29223dfab4a5" providerId="ADAL" clId="{AAA2C151-2292-4488-865B-5027AEB9D1EE}" dt="2021-07-07T22:20:09.213" v="540" actId="207"/>
          <ac:spMkLst>
            <pc:docMk/>
            <pc:sldMk cId="3433417451" sldId="655"/>
            <ac:spMk id="196" creationId="{0BEF2D2F-E73C-4ED3-9D4F-6541D6D00D94}"/>
          </ac:spMkLst>
        </pc:spChg>
        <pc:spChg chg="mod">
          <ac:chgData name="MANUEL ALBERTO GUEVARA  NAJARRO" userId="dc0839a7-ef25-445d-88fe-29223dfab4a5" providerId="ADAL" clId="{AAA2C151-2292-4488-865B-5027AEB9D1EE}" dt="2021-07-07T22:20:09.213" v="540" actId="207"/>
          <ac:spMkLst>
            <pc:docMk/>
            <pc:sldMk cId="3433417451" sldId="655"/>
            <ac:spMk id="197" creationId="{90A21966-414C-4A65-91D1-7E353F0FBE91}"/>
          </ac:spMkLst>
        </pc:spChg>
        <pc:spChg chg="mod">
          <ac:chgData name="MANUEL ALBERTO GUEVARA  NAJARRO" userId="dc0839a7-ef25-445d-88fe-29223dfab4a5" providerId="ADAL" clId="{AAA2C151-2292-4488-865B-5027AEB9D1EE}" dt="2021-07-07T22:20:09.213" v="540" actId="207"/>
          <ac:spMkLst>
            <pc:docMk/>
            <pc:sldMk cId="3433417451" sldId="655"/>
            <ac:spMk id="198" creationId="{F26C4E32-7701-45C1-9323-BCA6C7657E21}"/>
          </ac:spMkLst>
        </pc:spChg>
        <pc:spChg chg="mod">
          <ac:chgData name="MANUEL ALBERTO GUEVARA  NAJARRO" userId="dc0839a7-ef25-445d-88fe-29223dfab4a5" providerId="ADAL" clId="{AAA2C151-2292-4488-865B-5027AEB9D1EE}" dt="2021-07-07T22:20:09.213" v="540" actId="207"/>
          <ac:spMkLst>
            <pc:docMk/>
            <pc:sldMk cId="3433417451" sldId="655"/>
            <ac:spMk id="199" creationId="{76058C2C-8D53-4F47-B0FD-DB26327AD434}"/>
          </ac:spMkLst>
        </pc:spChg>
        <pc:spChg chg="mod">
          <ac:chgData name="MANUEL ALBERTO GUEVARA  NAJARRO" userId="dc0839a7-ef25-445d-88fe-29223dfab4a5" providerId="ADAL" clId="{AAA2C151-2292-4488-865B-5027AEB9D1EE}" dt="2021-07-07T22:20:09.213" v="540" actId="207"/>
          <ac:spMkLst>
            <pc:docMk/>
            <pc:sldMk cId="3433417451" sldId="655"/>
            <ac:spMk id="200" creationId="{54D834C8-E982-427F-A696-A0320D0F9535}"/>
          </ac:spMkLst>
        </pc:spChg>
        <pc:spChg chg="mod">
          <ac:chgData name="MANUEL ALBERTO GUEVARA  NAJARRO" userId="dc0839a7-ef25-445d-88fe-29223dfab4a5" providerId="ADAL" clId="{AAA2C151-2292-4488-865B-5027AEB9D1EE}" dt="2021-07-07T22:20:09.213" v="540" actId="207"/>
          <ac:spMkLst>
            <pc:docMk/>
            <pc:sldMk cId="3433417451" sldId="655"/>
            <ac:spMk id="201" creationId="{AB8E9C61-583F-484E-BE3A-26F75B64EA1A}"/>
          </ac:spMkLst>
        </pc:spChg>
        <pc:spChg chg="mod">
          <ac:chgData name="MANUEL ALBERTO GUEVARA  NAJARRO" userId="dc0839a7-ef25-445d-88fe-29223dfab4a5" providerId="ADAL" clId="{AAA2C151-2292-4488-865B-5027AEB9D1EE}" dt="2021-07-07T22:20:09.213" v="540" actId="207"/>
          <ac:spMkLst>
            <pc:docMk/>
            <pc:sldMk cId="3433417451" sldId="655"/>
            <ac:spMk id="202" creationId="{340E0B96-C70F-47B6-88D5-7363D2AF6565}"/>
          </ac:spMkLst>
        </pc:spChg>
        <pc:spChg chg="mod">
          <ac:chgData name="MANUEL ALBERTO GUEVARA  NAJARRO" userId="dc0839a7-ef25-445d-88fe-29223dfab4a5" providerId="ADAL" clId="{AAA2C151-2292-4488-865B-5027AEB9D1EE}" dt="2021-07-07T22:20:09.213" v="540" actId="207"/>
          <ac:spMkLst>
            <pc:docMk/>
            <pc:sldMk cId="3433417451" sldId="655"/>
            <ac:spMk id="203" creationId="{DDBAD5AE-EB58-487E-A026-2FDFB12B2B86}"/>
          </ac:spMkLst>
        </pc:spChg>
        <pc:spChg chg="mod">
          <ac:chgData name="MANUEL ALBERTO GUEVARA  NAJARRO" userId="dc0839a7-ef25-445d-88fe-29223dfab4a5" providerId="ADAL" clId="{AAA2C151-2292-4488-865B-5027AEB9D1EE}" dt="2021-07-07T22:20:09.213" v="540" actId="207"/>
          <ac:spMkLst>
            <pc:docMk/>
            <pc:sldMk cId="3433417451" sldId="655"/>
            <ac:spMk id="204" creationId="{9B548E52-EB42-4D2A-B70F-D2998743F14B}"/>
          </ac:spMkLst>
        </pc:spChg>
        <pc:spChg chg="mod">
          <ac:chgData name="MANUEL ALBERTO GUEVARA  NAJARRO" userId="dc0839a7-ef25-445d-88fe-29223dfab4a5" providerId="ADAL" clId="{AAA2C151-2292-4488-865B-5027AEB9D1EE}" dt="2021-07-07T22:20:09.213" v="540" actId="207"/>
          <ac:spMkLst>
            <pc:docMk/>
            <pc:sldMk cId="3433417451" sldId="655"/>
            <ac:spMk id="205" creationId="{8DB384A7-033E-4E5F-838B-42CA0E2DC7A7}"/>
          </ac:spMkLst>
        </pc:spChg>
        <pc:spChg chg="mod">
          <ac:chgData name="MANUEL ALBERTO GUEVARA  NAJARRO" userId="dc0839a7-ef25-445d-88fe-29223dfab4a5" providerId="ADAL" clId="{AAA2C151-2292-4488-865B-5027AEB9D1EE}" dt="2021-07-07T22:20:09.213" v="540" actId="207"/>
          <ac:spMkLst>
            <pc:docMk/>
            <pc:sldMk cId="3433417451" sldId="655"/>
            <ac:spMk id="206" creationId="{9DC2B407-6126-446E-93D6-BEB2AC7B2238}"/>
          </ac:spMkLst>
        </pc:spChg>
        <pc:spChg chg="mod">
          <ac:chgData name="MANUEL ALBERTO GUEVARA  NAJARRO" userId="dc0839a7-ef25-445d-88fe-29223dfab4a5" providerId="ADAL" clId="{AAA2C151-2292-4488-865B-5027AEB9D1EE}" dt="2021-07-07T22:20:09.213" v="540" actId="207"/>
          <ac:spMkLst>
            <pc:docMk/>
            <pc:sldMk cId="3433417451" sldId="655"/>
            <ac:spMk id="207" creationId="{05E5941B-92BE-4961-BA04-798AD2010A24}"/>
          </ac:spMkLst>
        </pc:spChg>
        <pc:spChg chg="mod">
          <ac:chgData name="MANUEL ALBERTO GUEVARA  NAJARRO" userId="dc0839a7-ef25-445d-88fe-29223dfab4a5" providerId="ADAL" clId="{AAA2C151-2292-4488-865B-5027AEB9D1EE}" dt="2021-07-07T22:20:09.213" v="540" actId="207"/>
          <ac:spMkLst>
            <pc:docMk/>
            <pc:sldMk cId="3433417451" sldId="655"/>
            <ac:spMk id="208" creationId="{2FEA86F6-A042-475C-BDE5-31548B14163E}"/>
          </ac:spMkLst>
        </pc:spChg>
        <pc:spChg chg="mod">
          <ac:chgData name="MANUEL ALBERTO GUEVARA  NAJARRO" userId="dc0839a7-ef25-445d-88fe-29223dfab4a5" providerId="ADAL" clId="{AAA2C151-2292-4488-865B-5027AEB9D1EE}" dt="2021-07-07T22:20:09.213" v="540" actId="207"/>
          <ac:spMkLst>
            <pc:docMk/>
            <pc:sldMk cId="3433417451" sldId="655"/>
            <ac:spMk id="209" creationId="{7B473683-BA9C-403F-B19D-9C10924097FC}"/>
          </ac:spMkLst>
        </pc:spChg>
        <pc:spChg chg="mod">
          <ac:chgData name="MANUEL ALBERTO GUEVARA  NAJARRO" userId="dc0839a7-ef25-445d-88fe-29223dfab4a5" providerId="ADAL" clId="{AAA2C151-2292-4488-865B-5027AEB9D1EE}" dt="2021-07-07T22:20:09.213" v="540" actId="207"/>
          <ac:spMkLst>
            <pc:docMk/>
            <pc:sldMk cId="3433417451" sldId="655"/>
            <ac:spMk id="210" creationId="{AF0F1323-84D2-4EC4-B7D7-7FA050ACE3B9}"/>
          </ac:spMkLst>
        </pc:spChg>
        <pc:spChg chg="mod">
          <ac:chgData name="MANUEL ALBERTO GUEVARA  NAJARRO" userId="dc0839a7-ef25-445d-88fe-29223dfab4a5" providerId="ADAL" clId="{AAA2C151-2292-4488-865B-5027AEB9D1EE}" dt="2021-07-07T22:20:09.213" v="540" actId="207"/>
          <ac:spMkLst>
            <pc:docMk/>
            <pc:sldMk cId="3433417451" sldId="655"/>
            <ac:spMk id="211" creationId="{377B3DDB-F272-4AAD-A4AC-F08CF972DB94}"/>
          </ac:spMkLst>
        </pc:spChg>
        <pc:spChg chg="mod">
          <ac:chgData name="MANUEL ALBERTO GUEVARA  NAJARRO" userId="dc0839a7-ef25-445d-88fe-29223dfab4a5" providerId="ADAL" clId="{AAA2C151-2292-4488-865B-5027AEB9D1EE}" dt="2021-07-07T22:20:09.213" v="540" actId="207"/>
          <ac:spMkLst>
            <pc:docMk/>
            <pc:sldMk cId="3433417451" sldId="655"/>
            <ac:spMk id="212" creationId="{5FC4173F-BFDF-41F2-BE75-903D133B2388}"/>
          </ac:spMkLst>
        </pc:spChg>
        <pc:spChg chg="mod">
          <ac:chgData name="MANUEL ALBERTO GUEVARA  NAJARRO" userId="dc0839a7-ef25-445d-88fe-29223dfab4a5" providerId="ADAL" clId="{AAA2C151-2292-4488-865B-5027AEB9D1EE}" dt="2021-07-07T22:20:09.213" v="540" actId="207"/>
          <ac:spMkLst>
            <pc:docMk/>
            <pc:sldMk cId="3433417451" sldId="655"/>
            <ac:spMk id="213" creationId="{4D1D0092-549F-41E9-8591-EB35C6FA5605}"/>
          </ac:spMkLst>
        </pc:spChg>
        <pc:spChg chg="mod">
          <ac:chgData name="MANUEL ALBERTO GUEVARA  NAJARRO" userId="dc0839a7-ef25-445d-88fe-29223dfab4a5" providerId="ADAL" clId="{AAA2C151-2292-4488-865B-5027AEB9D1EE}" dt="2021-07-07T22:20:09.213" v="540" actId="207"/>
          <ac:spMkLst>
            <pc:docMk/>
            <pc:sldMk cId="3433417451" sldId="655"/>
            <ac:spMk id="214" creationId="{7D3ACBF4-4183-4037-B92D-BEA7E44BDDE7}"/>
          </ac:spMkLst>
        </pc:spChg>
        <pc:spChg chg="mod">
          <ac:chgData name="MANUEL ALBERTO GUEVARA  NAJARRO" userId="dc0839a7-ef25-445d-88fe-29223dfab4a5" providerId="ADAL" clId="{AAA2C151-2292-4488-865B-5027AEB9D1EE}" dt="2021-07-07T22:20:09.213" v="540" actId="207"/>
          <ac:spMkLst>
            <pc:docMk/>
            <pc:sldMk cId="3433417451" sldId="655"/>
            <ac:spMk id="215" creationId="{F9E10F22-C9ED-459A-86A2-F62774AF1CD1}"/>
          </ac:spMkLst>
        </pc:spChg>
        <pc:spChg chg="mod">
          <ac:chgData name="MANUEL ALBERTO GUEVARA  NAJARRO" userId="dc0839a7-ef25-445d-88fe-29223dfab4a5" providerId="ADAL" clId="{AAA2C151-2292-4488-865B-5027AEB9D1EE}" dt="2021-07-07T22:20:09.213" v="540" actId="207"/>
          <ac:spMkLst>
            <pc:docMk/>
            <pc:sldMk cId="3433417451" sldId="655"/>
            <ac:spMk id="216" creationId="{4135DB53-2F14-411A-9890-5AE16B4393F7}"/>
          </ac:spMkLst>
        </pc:spChg>
        <pc:spChg chg="mod">
          <ac:chgData name="MANUEL ALBERTO GUEVARA  NAJARRO" userId="dc0839a7-ef25-445d-88fe-29223dfab4a5" providerId="ADAL" clId="{AAA2C151-2292-4488-865B-5027AEB9D1EE}" dt="2021-07-07T22:20:09.213" v="540" actId="207"/>
          <ac:spMkLst>
            <pc:docMk/>
            <pc:sldMk cId="3433417451" sldId="655"/>
            <ac:spMk id="217" creationId="{3281B148-3E7C-4C8D-A777-D166C43DBB48}"/>
          </ac:spMkLst>
        </pc:spChg>
        <pc:spChg chg="mod">
          <ac:chgData name="MANUEL ALBERTO GUEVARA  NAJARRO" userId="dc0839a7-ef25-445d-88fe-29223dfab4a5" providerId="ADAL" clId="{AAA2C151-2292-4488-865B-5027AEB9D1EE}" dt="2021-07-07T22:20:09.213" v="540" actId="207"/>
          <ac:spMkLst>
            <pc:docMk/>
            <pc:sldMk cId="3433417451" sldId="655"/>
            <ac:spMk id="218" creationId="{14D3C502-B694-4D80-9559-2DDD9EF84520}"/>
          </ac:spMkLst>
        </pc:spChg>
        <pc:spChg chg="mod">
          <ac:chgData name="MANUEL ALBERTO GUEVARA  NAJARRO" userId="dc0839a7-ef25-445d-88fe-29223dfab4a5" providerId="ADAL" clId="{AAA2C151-2292-4488-865B-5027AEB9D1EE}" dt="2021-07-07T22:20:09.213" v="540" actId="207"/>
          <ac:spMkLst>
            <pc:docMk/>
            <pc:sldMk cId="3433417451" sldId="655"/>
            <ac:spMk id="219" creationId="{38F72ADF-75D0-4DC6-900B-B7D3C1D02D86}"/>
          </ac:spMkLst>
        </pc:spChg>
        <pc:spChg chg="mod">
          <ac:chgData name="MANUEL ALBERTO GUEVARA  NAJARRO" userId="dc0839a7-ef25-445d-88fe-29223dfab4a5" providerId="ADAL" clId="{AAA2C151-2292-4488-865B-5027AEB9D1EE}" dt="2021-07-07T22:20:09.213" v="540" actId="207"/>
          <ac:spMkLst>
            <pc:docMk/>
            <pc:sldMk cId="3433417451" sldId="655"/>
            <ac:spMk id="220" creationId="{6A09804B-0835-46AB-86E9-27BCBCD1FC49}"/>
          </ac:spMkLst>
        </pc:spChg>
        <pc:spChg chg="mod">
          <ac:chgData name="MANUEL ALBERTO GUEVARA  NAJARRO" userId="dc0839a7-ef25-445d-88fe-29223dfab4a5" providerId="ADAL" clId="{AAA2C151-2292-4488-865B-5027AEB9D1EE}" dt="2021-07-07T22:20:09.213" v="540" actId="207"/>
          <ac:spMkLst>
            <pc:docMk/>
            <pc:sldMk cId="3433417451" sldId="655"/>
            <ac:spMk id="221" creationId="{C72E7D0D-1149-452D-93C5-23E381FE9325}"/>
          </ac:spMkLst>
        </pc:spChg>
        <pc:spChg chg="mod">
          <ac:chgData name="MANUEL ALBERTO GUEVARA  NAJARRO" userId="dc0839a7-ef25-445d-88fe-29223dfab4a5" providerId="ADAL" clId="{AAA2C151-2292-4488-865B-5027AEB9D1EE}" dt="2021-07-07T22:20:09.213" v="540" actId="207"/>
          <ac:spMkLst>
            <pc:docMk/>
            <pc:sldMk cId="3433417451" sldId="655"/>
            <ac:spMk id="222" creationId="{1FEBE8DB-0A23-4982-9312-5B80050FAF08}"/>
          </ac:spMkLst>
        </pc:spChg>
        <pc:spChg chg="mod">
          <ac:chgData name="MANUEL ALBERTO GUEVARA  NAJARRO" userId="dc0839a7-ef25-445d-88fe-29223dfab4a5" providerId="ADAL" clId="{AAA2C151-2292-4488-865B-5027AEB9D1EE}" dt="2021-07-07T22:20:09.213" v="540" actId="207"/>
          <ac:spMkLst>
            <pc:docMk/>
            <pc:sldMk cId="3433417451" sldId="655"/>
            <ac:spMk id="223" creationId="{03515B2A-859A-4925-9CD4-9BCB0161A2CC}"/>
          </ac:spMkLst>
        </pc:spChg>
        <pc:spChg chg="mod">
          <ac:chgData name="MANUEL ALBERTO GUEVARA  NAJARRO" userId="dc0839a7-ef25-445d-88fe-29223dfab4a5" providerId="ADAL" clId="{AAA2C151-2292-4488-865B-5027AEB9D1EE}" dt="2021-07-07T22:20:09.213" v="540" actId="207"/>
          <ac:spMkLst>
            <pc:docMk/>
            <pc:sldMk cId="3433417451" sldId="655"/>
            <ac:spMk id="224" creationId="{5F719CCE-01D6-4A8E-9E7B-4AA03B2AB17B}"/>
          </ac:spMkLst>
        </pc:spChg>
        <pc:spChg chg="mod">
          <ac:chgData name="MANUEL ALBERTO GUEVARA  NAJARRO" userId="dc0839a7-ef25-445d-88fe-29223dfab4a5" providerId="ADAL" clId="{AAA2C151-2292-4488-865B-5027AEB9D1EE}" dt="2021-07-07T22:20:09.213" v="540" actId="207"/>
          <ac:spMkLst>
            <pc:docMk/>
            <pc:sldMk cId="3433417451" sldId="655"/>
            <ac:spMk id="225" creationId="{CB070634-B184-43F9-B777-6468B2E32051}"/>
          </ac:spMkLst>
        </pc:spChg>
        <pc:spChg chg="mod">
          <ac:chgData name="MANUEL ALBERTO GUEVARA  NAJARRO" userId="dc0839a7-ef25-445d-88fe-29223dfab4a5" providerId="ADAL" clId="{AAA2C151-2292-4488-865B-5027AEB9D1EE}" dt="2021-07-07T22:20:09.213" v="540" actId="207"/>
          <ac:spMkLst>
            <pc:docMk/>
            <pc:sldMk cId="3433417451" sldId="655"/>
            <ac:spMk id="226" creationId="{636FCE3B-5241-45D0-96F9-14181B7E5A8D}"/>
          </ac:spMkLst>
        </pc:spChg>
        <pc:spChg chg="mod">
          <ac:chgData name="MANUEL ALBERTO GUEVARA  NAJARRO" userId="dc0839a7-ef25-445d-88fe-29223dfab4a5" providerId="ADAL" clId="{AAA2C151-2292-4488-865B-5027AEB9D1EE}" dt="2021-07-07T22:20:09.213" v="540" actId="207"/>
          <ac:spMkLst>
            <pc:docMk/>
            <pc:sldMk cId="3433417451" sldId="655"/>
            <ac:spMk id="227" creationId="{5C353B55-4EC9-4515-8F3D-463344D516A9}"/>
          </ac:spMkLst>
        </pc:spChg>
        <pc:spChg chg="mod">
          <ac:chgData name="MANUEL ALBERTO GUEVARA  NAJARRO" userId="dc0839a7-ef25-445d-88fe-29223dfab4a5" providerId="ADAL" clId="{AAA2C151-2292-4488-865B-5027AEB9D1EE}" dt="2021-07-07T22:20:09.213" v="540" actId="207"/>
          <ac:spMkLst>
            <pc:docMk/>
            <pc:sldMk cId="3433417451" sldId="655"/>
            <ac:spMk id="228" creationId="{F6F25789-94E1-4E8D-83DF-8E9F5C6E9886}"/>
          </ac:spMkLst>
        </pc:spChg>
        <pc:spChg chg="mod">
          <ac:chgData name="MANUEL ALBERTO GUEVARA  NAJARRO" userId="dc0839a7-ef25-445d-88fe-29223dfab4a5" providerId="ADAL" clId="{AAA2C151-2292-4488-865B-5027AEB9D1EE}" dt="2021-07-07T22:20:09.213" v="540" actId="207"/>
          <ac:spMkLst>
            <pc:docMk/>
            <pc:sldMk cId="3433417451" sldId="655"/>
            <ac:spMk id="229" creationId="{08443F33-65CC-41F3-87EB-CF758E214F97}"/>
          </ac:spMkLst>
        </pc:spChg>
        <pc:spChg chg="mod">
          <ac:chgData name="MANUEL ALBERTO GUEVARA  NAJARRO" userId="dc0839a7-ef25-445d-88fe-29223dfab4a5" providerId="ADAL" clId="{AAA2C151-2292-4488-865B-5027AEB9D1EE}" dt="2021-07-07T22:20:09.213" v="540" actId="207"/>
          <ac:spMkLst>
            <pc:docMk/>
            <pc:sldMk cId="3433417451" sldId="655"/>
            <ac:spMk id="230" creationId="{50CB385A-AE85-4E21-89DA-84463C93D565}"/>
          </ac:spMkLst>
        </pc:spChg>
        <pc:spChg chg="mod">
          <ac:chgData name="MANUEL ALBERTO GUEVARA  NAJARRO" userId="dc0839a7-ef25-445d-88fe-29223dfab4a5" providerId="ADAL" clId="{AAA2C151-2292-4488-865B-5027AEB9D1EE}" dt="2021-07-07T22:20:09.213" v="540" actId="207"/>
          <ac:spMkLst>
            <pc:docMk/>
            <pc:sldMk cId="3433417451" sldId="655"/>
            <ac:spMk id="231" creationId="{74A3E3A5-813A-4CFD-A1FC-CE1F09DED2A5}"/>
          </ac:spMkLst>
        </pc:spChg>
        <pc:spChg chg="mod">
          <ac:chgData name="MANUEL ALBERTO GUEVARA  NAJARRO" userId="dc0839a7-ef25-445d-88fe-29223dfab4a5" providerId="ADAL" clId="{AAA2C151-2292-4488-865B-5027AEB9D1EE}" dt="2021-07-07T22:20:09.213" v="540" actId="207"/>
          <ac:spMkLst>
            <pc:docMk/>
            <pc:sldMk cId="3433417451" sldId="655"/>
            <ac:spMk id="232" creationId="{12F07A77-A822-45E1-8D5F-2B09FB817B69}"/>
          </ac:spMkLst>
        </pc:spChg>
        <pc:spChg chg="mod">
          <ac:chgData name="MANUEL ALBERTO GUEVARA  NAJARRO" userId="dc0839a7-ef25-445d-88fe-29223dfab4a5" providerId="ADAL" clId="{AAA2C151-2292-4488-865B-5027AEB9D1EE}" dt="2021-07-07T22:20:09.213" v="540" actId="207"/>
          <ac:spMkLst>
            <pc:docMk/>
            <pc:sldMk cId="3433417451" sldId="655"/>
            <ac:spMk id="233" creationId="{FC01AEB0-EE77-440D-B44C-58839CBCA93F}"/>
          </ac:spMkLst>
        </pc:spChg>
        <pc:spChg chg="mod">
          <ac:chgData name="MANUEL ALBERTO GUEVARA  NAJARRO" userId="dc0839a7-ef25-445d-88fe-29223dfab4a5" providerId="ADAL" clId="{AAA2C151-2292-4488-865B-5027AEB9D1EE}" dt="2021-07-07T22:20:09.213" v="540" actId="207"/>
          <ac:spMkLst>
            <pc:docMk/>
            <pc:sldMk cId="3433417451" sldId="655"/>
            <ac:spMk id="234" creationId="{61DFE5FE-84EF-4D54-A7C9-266818859FA5}"/>
          </ac:spMkLst>
        </pc:spChg>
        <pc:spChg chg="mod">
          <ac:chgData name="MANUEL ALBERTO GUEVARA  NAJARRO" userId="dc0839a7-ef25-445d-88fe-29223dfab4a5" providerId="ADAL" clId="{AAA2C151-2292-4488-865B-5027AEB9D1EE}" dt="2021-07-07T22:20:09.213" v="540" actId="207"/>
          <ac:spMkLst>
            <pc:docMk/>
            <pc:sldMk cId="3433417451" sldId="655"/>
            <ac:spMk id="235" creationId="{FFB79F6B-6CCD-42B9-B266-40BABAAC23D6}"/>
          </ac:spMkLst>
        </pc:spChg>
        <pc:spChg chg="mod">
          <ac:chgData name="MANUEL ALBERTO GUEVARA  NAJARRO" userId="dc0839a7-ef25-445d-88fe-29223dfab4a5" providerId="ADAL" clId="{AAA2C151-2292-4488-865B-5027AEB9D1EE}" dt="2021-07-07T22:20:09.213" v="540" actId="207"/>
          <ac:spMkLst>
            <pc:docMk/>
            <pc:sldMk cId="3433417451" sldId="655"/>
            <ac:spMk id="236" creationId="{318FDF90-E3A6-48F7-BC40-6B79501966C5}"/>
          </ac:spMkLst>
        </pc:spChg>
        <pc:spChg chg="mod">
          <ac:chgData name="MANUEL ALBERTO GUEVARA  NAJARRO" userId="dc0839a7-ef25-445d-88fe-29223dfab4a5" providerId="ADAL" clId="{AAA2C151-2292-4488-865B-5027AEB9D1EE}" dt="2021-07-07T22:20:09.213" v="540" actId="207"/>
          <ac:spMkLst>
            <pc:docMk/>
            <pc:sldMk cId="3433417451" sldId="655"/>
            <ac:spMk id="237" creationId="{3E2A3A61-5DC1-4D88-BBD7-CAD898557E7C}"/>
          </ac:spMkLst>
        </pc:spChg>
        <pc:spChg chg="mod">
          <ac:chgData name="MANUEL ALBERTO GUEVARA  NAJARRO" userId="dc0839a7-ef25-445d-88fe-29223dfab4a5" providerId="ADAL" clId="{AAA2C151-2292-4488-865B-5027AEB9D1EE}" dt="2021-07-07T22:20:09.213" v="540" actId="207"/>
          <ac:spMkLst>
            <pc:docMk/>
            <pc:sldMk cId="3433417451" sldId="655"/>
            <ac:spMk id="238" creationId="{1C41025C-BE6B-4A65-97DB-5AFF03DED008}"/>
          </ac:spMkLst>
        </pc:spChg>
        <pc:spChg chg="mod">
          <ac:chgData name="MANUEL ALBERTO GUEVARA  NAJARRO" userId="dc0839a7-ef25-445d-88fe-29223dfab4a5" providerId="ADAL" clId="{AAA2C151-2292-4488-865B-5027AEB9D1EE}" dt="2021-07-07T22:20:09.213" v="540" actId="207"/>
          <ac:spMkLst>
            <pc:docMk/>
            <pc:sldMk cId="3433417451" sldId="655"/>
            <ac:spMk id="239" creationId="{CA1FE62D-FF34-420C-8DC7-3B278B879DE9}"/>
          </ac:spMkLst>
        </pc:spChg>
        <pc:spChg chg="mod">
          <ac:chgData name="MANUEL ALBERTO GUEVARA  NAJARRO" userId="dc0839a7-ef25-445d-88fe-29223dfab4a5" providerId="ADAL" clId="{AAA2C151-2292-4488-865B-5027AEB9D1EE}" dt="2021-07-07T22:20:09.213" v="540" actId="207"/>
          <ac:spMkLst>
            <pc:docMk/>
            <pc:sldMk cId="3433417451" sldId="655"/>
            <ac:spMk id="240" creationId="{8E12AF46-3BFF-4949-ADDB-829FC95EB255}"/>
          </ac:spMkLst>
        </pc:spChg>
        <pc:spChg chg="mod">
          <ac:chgData name="MANUEL ALBERTO GUEVARA  NAJARRO" userId="dc0839a7-ef25-445d-88fe-29223dfab4a5" providerId="ADAL" clId="{AAA2C151-2292-4488-865B-5027AEB9D1EE}" dt="2021-07-07T22:20:09.213" v="540" actId="207"/>
          <ac:spMkLst>
            <pc:docMk/>
            <pc:sldMk cId="3433417451" sldId="655"/>
            <ac:spMk id="241" creationId="{1226C814-9F46-4E84-9CE5-F1BD4A55D3C2}"/>
          </ac:spMkLst>
        </pc:spChg>
        <pc:spChg chg="mod">
          <ac:chgData name="MANUEL ALBERTO GUEVARA  NAJARRO" userId="dc0839a7-ef25-445d-88fe-29223dfab4a5" providerId="ADAL" clId="{AAA2C151-2292-4488-865B-5027AEB9D1EE}" dt="2021-07-07T22:20:09.213" v="540" actId="207"/>
          <ac:spMkLst>
            <pc:docMk/>
            <pc:sldMk cId="3433417451" sldId="655"/>
            <ac:spMk id="242" creationId="{3FA97DEA-BFD2-4777-A30B-7B01C07E1659}"/>
          </ac:spMkLst>
        </pc:spChg>
        <pc:spChg chg="mod">
          <ac:chgData name="MANUEL ALBERTO GUEVARA  NAJARRO" userId="dc0839a7-ef25-445d-88fe-29223dfab4a5" providerId="ADAL" clId="{AAA2C151-2292-4488-865B-5027AEB9D1EE}" dt="2021-07-07T22:20:09.213" v="540" actId="207"/>
          <ac:spMkLst>
            <pc:docMk/>
            <pc:sldMk cId="3433417451" sldId="655"/>
            <ac:spMk id="243" creationId="{FC49DE58-64C4-4590-931F-465DE0B6AB18}"/>
          </ac:spMkLst>
        </pc:spChg>
        <pc:spChg chg="mod">
          <ac:chgData name="MANUEL ALBERTO GUEVARA  NAJARRO" userId="dc0839a7-ef25-445d-88fe-29223dfab4a5" providerId="ADAL" clId="{AAA2C151-2292-4488-865B-5027AEB9D1EE}" dt="2021-07-07T22:20:09.213" v="540" actId="207"/>
          <ac:spMkLst>
            <pc:docMk/>
            <pc:sldMk cId="3433417451" sldId="655"/>
            <ac:spMk id="244" creationId="{1480E8EA-952E-4BBC-9922-B62CD9F7522D}"/>
          </ac:spMkLst>
        </pc:spChg>
        <pc:spChg chg="mod">
          <ac:chgData name="MANUEL ALBERTO GUEVARA  NAJARRO" userId="dc0839a7-ef25-445d-88fe-29223dfab4a5" providerId="ADAL" clId="{AAA2C151-2292-4488-865B-5027AEB9D1EE}" dt="2021-07-07T22:20:09.213" v="540" actId="207"/>
          <ac:spMkLst>
            <pc:docMk/>
            <pc:sldMk cId="3433417451" sldId="655"/>
            <ac:spMk id="245" creationId="{41C1A70C-2F01-47BB-A00D-C7044E03ADF3}"/>
          </ac:spMkLst>
        </pc:spChg>
        <pc:spChg chg="mod">
          <ac:chgData name="MANUEL ALBERTO GUEVARA  NAJARRO" userId="dc0839a7-ef25-445d-88fe-29223dfab4a5" providerId="ADAL" clId="{AAA2C151-2292-4488-865B-5027AEB9D1EE}" dt="2021-07-07T22:20:09.213" v="540" actId="207"/>
          <ac:spMkLst>
            <pc:docMk/>
            <pc:sldMk cId="3433417451" sldId="655"/>
            <ac:spMk id="246" creationId="{39E9411E-145F-4E81-962D-B6B43BCE47A0}"/>
          </ac:spMkLst>
        </pc:spChg>
        <pc:spChg chg="mod">
          <ac:chgData name="MANUEL ALBERTO GUEVARA  NAJARRO" userId="dc0839a7-ef25-445d-88fe-29223dfab4a5" providerId="ADAL" clId="{AAA2C151-2292-4488-865B-5027AEB9D1EE}" dt="2021-07-07T22:20:09.213" v="540" actId="207"/>
          <ac:spMkLst>
            <pc:docMk/>
            <pc:sldMk cId="3433417451" sldId="655"/>
            <ac:spMk id="247" creationId="{8870E77C-B6F0-4E75-B92D-20FC090CB7E0}"/>
          </ac:spMkLst>
        </pc:spChg>
        <pc:spChg chg="mod">
          <ac:chgData name="MANUEL ALBERTO GUEVARA  NAJARRO" userId="dc0839a7-ef25-445d-88fe-29223dfab4a5" providerId="ADAL" clId="{AAA2C151-2292-4488-865B-5027AEB9D1EE}" dt="2021-07-07T22:20:09.213" v="540" actId="207"/>
          <ac:spMkLst>
            <pc:docMk/>
            <pc:sldMk cId="3433417451" sldId="655"/>
            <ac:spMk id="248" creationId="{2F10C7E4-73A2-4B16-A22B-9847F4088665}"/>
          </ac:spMkLst>
        </pc:spChg>
        <pc:spChg chg="mod">
          <ac:chgData name="MANUEL ALBERTO GUEVARA  NAJARRO" userId="dc0839a7-ef25-445d-88fe-29223dfab4a5" providerId="ADAL" clId="{AAA2C151-2292-4488-865B-5027AEB9D1EE}" dt="2021-07-07T22:20:09.213" v="540" actId="207"/>
          <ac:spMkLst>
            <pc:docMk/>
            <pc:sldMk cId="3433417451" sldId="655"/>
            <ac:spMk id="249" creationId="{BB7FDB4A-5ADC-4F41-ADB6-B02FB042E5F4}"/>
          </ac:spMkLst>
        </pc:spChg>
        <pc:spChg chg="mod">
          <ac:chgData name="MANUEL ALBERTO GUEVARA  NAJARRO" userId="dc0839a7-ef25-445d-88fe-29223dfab4a5" providerId="ADAL" clId="{AAA2C151-2292-4488-865B-5027AEB9D1EE}" dt="2021-07-07T22:20:09.213" v="540" actId="207"/>
          <ac:spMkLst>
            <pc:docMk/>
            <pc:sldMk cId="3433417451" sldId="655"/>
            <ac:spMk id="250" creationId="{D9A94A8C-051A-4B70-8008-3FB326058AC0}"/>
          </ac:spMkLst>
        </pc:spChg>
        <pc:spChg chg="mod">
          <ac:chgData name="MANUEL ALBERTO GUEVARA  NAJARRO" userId="dc0839a7-ef25-445d-88fe-29223dfab4a5" providerId="ADAL" clId="{AAA2C151-2292-4488-865B-5027AEB9D1EE}" dt="2021-07-07T22:20:09.213" v="540" actId="207"/>
          <ac:spMkLst>
            <pc:docMk/>
            <pc:sldMk cId="3433417451" sldId="655"/>
            <ac:spMk id="251" creationId="{45EA7388-362D-49D2-B247-AEA25C30B676}"/>
          </ac:spMkLst>
        </pc:spChg>
        <pc:spChg chg="mod">
          <ac:chgData name="MANUEL ALBERTO GUEVARA  NAJARRO" userId="dc0839a7-ef25-445d-88fe-29223dfab4a5" providerId="ADAL" clId="{AAA2C151-2292-4488-865B-5027AEB9D1EE}" dt="2021-07-07T22:20:09.213" v="540" actId="207"/>
          <ac:spMkLst>
            <pc:docMk/>
            <pc:sldMk cId="3433417451" sldId="655"/>
            <ac:spMk id="252" creationId="{C78547CD-ED64-4EF2-818A-B9BBC5D8A610}"/>
          </ac:spMkLst>
        </pc:spChg>
        <pc:spChg chg="mod">
          <ac:chgData name="MANUEL ALBERTO GUEVARA  NAJARRO" userId="dc0839a7-ef25-445d-88fe-29223dfab4a5" providerId="ADAL" clId="{AAA2C151-2292-4488-865B-5027AEB9D1EE}" dt="2021-07-07T22:20:09.213" v="540" actId="207"/>
          <ac:spMkLst>
            <pc:docMk/>
            <pc:sldMk cId="3433417451" sldId="655"/>
            <ac:spMk id="253" creationId="{1CB370B2-EF1A-467A-9497-BE18C66EED6F}"/>
          </ac:spMkLst>
        </pc:spChg>
        <pc:spChg chg="mod">
          <ac:chgData name="MANUEL ALBERTO GUEVARA  NAJARRO" userId="dc0839a7-ef25-445d-88fe-29223dfab4a5" providerId="ADAL" clId="{AAA2C151-2292-4488-865B-5027AEB9D1EE}" dt="2021-07-07T22:20:09.213" v="540" actId="207"/>
          <ac:spMkLst>
            <pc:docMk/>
            <pc:sldMk cId="3433417451" sldId="655"/>
            <ac:spMk id="254" creationId="{75CF083D-3110-47AA-AFD1-6FB579159D4D}"/>
          </ac:spMkLst>
        </pc:spChg>
        <pc:spChg chg="mod">
          <ac:chgData name="MANUEL ALBERTO GUEVARA  NAJARRO" userId="dc0839a7-ef25-445d-88fe-29223dfab4a5" providerId="ADAL" clId="{AAA2C151-2292-4488-865B-5027AEB9D1EE}" dt="2021-07-07T22:20:09.213" v="540" actId="207"/>
          <ac:spMkLst>
            <pc:docMk/>
            <pc:sldMk cId="3433417451" sldId="655"/>
            <ac:spMk id="255" creationId="{8EA22F46-5C13-41D5-810D-EA01C632D5D0}"/>
          </ac:spMkLst>
        </pc:spChg>
        <pc:spChg chg="mod">
          <ac:chgData name="MANUEL ALBERTO GUEVARA  NAJARRO" userId="dc0839a7-ef25-445d-88fe-29223dfab4a5" providerId="ADAL" clId="{AAA2C151-2292-4488-865B-5027AEB9D1EE}" dt="2021-07-07T22:20:09.213" v="540" actId="207"/>
          <ac:spMkLst>
            <pc:docMk/>
            <pc:sldMk cId="3433417451" sldId="655"/>
            <ac:spMk id="256" creationId="{20747964-3D2C-4DF5-AF54-6AAA8882E1F5}"/>
          </ac:spMkLst>
        </pc:spChg>
        <pc:spChg chg="mod">
          <ac:chgData name="MANUEL ALBERTO GUEVARA  NAJARRO" userId="dc0839a7-ef25-445d-88fe-29223dfab4a5" providerId="ADAL" clId="{AAA2C151-2292-4488-865B-5027AEB9D1EE}" dt="2021-07-07T22:20:09.213" v="540" actId="207"/>
          <ac:spMkLst>
            <pc:docMk/>
            <pc:sldMk cId="3433417451" sldId="655"/>
            <ac:spMk id="257" creationId="{A6290BF0-F4BD-4185-B531-9A435E900BAE}"/>
          </ac:spMkLst>
        </pc:spChg>
        <pc:spChg chg="mod">
          <ac:chgData name="MANUEL ALBERTO GUEVARA  NAJARRO" userId="dc0839a7-ef25-445d-88fe-29223dfab4a5" providerId="ADAL" clId="{AAA2C151-2292-4488-865B-5027AEB9D1EE}" dt="2021-07-07T22:20:09.213" v="540" actId="207"/>
          <ac:spMkLst>
            <pc:docMk/>
            <pc:sldMk cId="3433417451" sldId="655"/>
            <ac:spMk id="258" creationId="{A73DFB91-CDB8-4F04-B22A-887DFBCA4EDF}"/>
          </ac:spMkLst>
        </pc:spChg>
        <pc:spChg chg="mod">
          <ac:chgData name="MANUEL ALBERTO GUEVARA  NAJARRO" userId="dc0839a7-ef25-445d-88fe-29223dfab4a5" providerId="ADAL" clId="{AAA2C151-2292-4488-865B-5027AEB9D1EE}" dt="2021-07-07T22:20:09.213" v="540" actId="207"/>
          <ac:spMkLst>
            <pc:docMk/>
            <pc:sldMk cId="3433417451" sldId="655"/>
            <ac:spMk id="259" creationId="{CC8BA1B8-7EEC-46B5-96A8-BB7DC8AEFD3F}"/>
          </ac:spMkLst>
        </pc:spChg>
        <pc:spChg chg="mod">
          <ac:chgData name="MANUEL ALBERTO GUEVARA  NAJARRO" userId="dc0839a7-ef25-445d-88fe-29223dfab4a5" providerId="ADAL" clId="{AAA2C151-2292-4488-865B-5027AEB9D1EE}" dt="2021-07-07T22:20:09.213" v="540" actId="207"/>
          <ac:spMkLst>
            <pc:docMk/>
            <pc:sldMk cId="3433417451" sldId="655"/>
            <ac:spMk id="260" creationId="{FA9998C9-E561-472C-B64A-AE478EA5134D}"/>
          </ac:spMkLst>
        </pc:spChg>
        <pc:spChg chg="mod">
          <ac:chgData name="MANUEL ALBERTO GUEVARA  NAJARRO" userId="dc0839a7-ef25-445d-88fe-29223dfab4a5" providerId="ADAL" clId="{AAA2C151-2292-4488-865B-5027AEB9D1EE}" dt="2021-07-07T22:20:09.213" v="540" actId="207"/>
          <ac:spMkLst>
            <pc:docMk/>
            <pc:sldMk cId="3433417451" sldId="655"/>
            <ac:spMk id="261" creationId="{4C1960B5-CC83-4BDF-8A2C-87B48F35E147}"/>
          </ac:spMkLst>
        </pc:spChg>
        <pc:spChg chg="mod">
          <ac:chgData name="MANUEL ALBERTO GUEVARA  NAJARRO" userId="dc0839a7-ef25-445d-88fe-29223dfab4a5" providerId="ADAL" clId="{AAA2C151-2292-4488-865B-5027AEB9D1EE}" dt="2021-07-07T22:20:09.213" v="540" actId="207"/>
          <ac:spMkLst>
            <pc:docMk/>
            <pc:sldMk cId="3433417451" sldId="655"/>
            <ac:spMk id="262" creationId="{94542DF8-19F9-4C23-8DFF-F32BDE018C98}"/>
          </ac:spMkLst>
        </pc:spChg>
        <pc:spChg chg="mod">
          <ac:chgData name="MANUEL ALBERTO GUEVARA  NAJARRO" userId="dc0839a7-ef25-445d-88fe-29223dfab4a5" providerId="ADAL" clId="{AAA2C151-2292-4488-865B-5027AEB9D1EE}" dt="2021-07-07T22:20:09.213" v="540" actId="207"/>
          <ac:spMkLst>
            <pc:docMk/>
            <pc:sldMk cId="3433417451" sldId="655"/>
            <ac:spMk id="263" creationId="{DA5E10A1-0524-4FCF-A5B3-09D9F04307D2}"/>
          </ac:spMkLst>
        </pc:spChg>
        <pc:spChg chg="mod">
          <ac:chgData name="MANUEL ALBERTO GUEVARA  NAJARRO" userId="dc0839a7-ef25-445d-88fe-29223dfab4a5" providerId="ADAL" clId="{AAA2C151-2292-4488-865B-5027AEB9D1EE}" dt="2021-07-07T22:20:09.213" v="540" actId="207"/>
          <ac:spMkLst>
            <pc:docMk/>
            <pc:sldMk cId="3433417451" sldId="655"/>
            <ac:spMk id="264" creationId="{77E8DE52-7A8B-4502-8FD5-B8B82FDB1A34}"/>
          </ac:spMkLst>
        </pc:spChg>
        <pc:spChg chg="mod">
          <ac:chgData name="MANUEL ALBERTO GUEVARA  NAJARRO" userId="dc0839a7-ef25-445d-88fe-29223dfab4a5" providerId="ADAL" clId="{AAA2C151-2292-4488-865B-5027AEB9D1EE}" dt="2021-07-07T22:20:09.213" v="540" actId="207"/>
          <ac:spMkLst>
            <pc:docMk/>
            <pc:sldMk cId="3433417451" sldId="655"/>
            <ac:spMk id="265" creationId="{C56931B1-CE5D-4E9C-A71E-FC662D3C5389}"/>
          </ac:spMkLst>
        </pc:spChg>
        <pc:spChg chg="mod">
          <ac:chgData name="MANUEL ALBERTO GUEVARA  NAJARRO" userId="dc0839a7-ef25-445d-88fe-29223dfab4a5" providerId="ADAL" clId="{AAA2C151-2292-4488-865B-5027AEB9D1EE}" dt="2021-07-07T22:20:09.213" v="540" actId="207"/>
          <ac:spMkLst>
            <pc:docMk/>
            <pc:sldMk cId="3433417451" sldId="655"/>
            <ac:spMk id="266" creationId="{400D4BF6-B15E-4C1D-8E4E-B9552E59FD36}"/>
          </ac:spMkLst>
        </pc:spChg>
        <pc:spChg chg="mod">
          <ac:chgData name="MANUEL ALBERTO GUEVARA  NAJARRO" userId="dc0839a7-ef25-445d-88fe-29223dfab4a5" providerId="ADAL" clId="{AAA2C151-2292-4488-865B-5027AEB9D1EE}" dt="2021-07-07T22:20:09.213" v="540" actId="207"/>
          <ac:spMkLst>
            <pc:docMk/>
            <pc:sldMk cId="3433417451" sldId="655"/>
            <ac:spMk id="267" creationId="{78C6362C-B6F7-412D-87AA-5D0E84065A3C}"/>
          </ac:spMkLst>
        </pc:spChg>
        <pc:spChg chg="mod">
          <ac:chgData name="MANUEL ALBERTO GUEVARA  NAJARRO" userId="dc0839a7-ef25-445d-88fe-29223dfab4a5" providerId="ADAL" clId="{AAA2C151-2292-4488-865B-5027AEB9D1EE}" dt="2021-07-07T22:20:09.213" v="540" actId="207"/>
          <ac:spMkLst>
            <pc:docMk/>
            <pc:sldMk cId="3433417451" sldId="655"/>
            <ac:spMk id="268" creationId="{6B64F4D1-B1C8-4E39-A7CB-E2EDEB64CB1F}"/>
          </ac:spMkLst>
        </pc:spChg>
        <pc:spChg chg="mod">
          <ac:chgData name="MANUEL ALBERTO GUEVARA  NAJARRO" userId="dc0839a7-ef25-445d-88fe-29223dfab4a5" providerId="ADAL" clId="{AAA2C151-2292-4488-865B-5027AEB9D1EE}" dt="2021-07-07T22:20:09.213" v="540" actId="207"/>
          <ac:spMkLst>
            <pc:docMk/>
            <pc:sldMk cId="3433417451" sldId="655"/>
            <ac:spMk id="269" creationId="{142CF014-9280-4F49-997B-59F28812AF76}"/>
          </ac:spMkLst>
        </pc:spChg>
        <pc:spChg chg="mod">
          <ac:chgData name="MANUEL ALBERTO GUEVARA  NAJARRO" userId="dc0839a7-ef25-445d-88fe-29223dfab4a5" providerId="ADAL" clId="{AAA2C151-2292-4488-865B-5027AEB9D1EE}" dt="2021-07-07T22:20:09.213" v="540" actId="207"/>
          <ac:spMkLst>
            <pc:docMk/>
            <pc:sldMk cId="3433417451" sldId="655"/>
            <ac:spMk id="270" creationId="{39EF003D-9DCA-4B3A-9E03-2AED97FF0350}"/>
          </ac:spMkLst>
        </pc:spChg>
        <pc:spChg chg="mod">
          <ac:chgData name="MANUEL ALBERTO GUEVARA  NAJARRO" userId="dc0839a7-ef25-445d-88fe-29223dfab4a5" providerId="ADAL" clId="{AAA2C151-2292-4488-865B-5027AEB9D1EE}" dt="2021-07-07T22:20:09.213" v="540" actId="207"/>
          <ac:spMkLst>
            <pc:docMk/>
            <pc:sldMk cId="3433417451" sldId="655"/>
            <ac:spMk id="271" creationId="{7841701C-5B0A-48FB-A278-5BD9AC15DA9B}"/>
          </ac:spMkLst>
        </pc:spChg>
        <pc:spChg chg="mod">
          <ac:chgData name="MANUEL ALBERTO GUEVARA  NAJARRO" userId="dc0839a7-ef25-445d-88fe-29223dfab4a5" providerId="ADAL" clId="{AAA2C151-2292-4488-865B-5027AEB9D1EE}" dt="2021-07-07T22:20:09.213" v="540" actId="207"/>
          <ac:spMkLst>
            <pc:docMk/>
            <pc:sldMk cId="3433417451" sldId="655"/>
            <ac:spMk id="272" creationId="{192D7B04-DE34-4508-A4C7-AD209D5A3FF6}"/>
          </ac:spMkLst>
        </pc:spChg>
        <pc:spChg chg="mod">
          <ac:chgData name="MANUEL ALBERTO GUEVARA  NAJARRO" userId="dc0839a7-ef25-445d-88fe-29223dfab4a5" providerId="ADAL" clId="{AAA2C151-2292-4488-865B-5027AEB9D1EE}" dt="2021-07-07T22:20:09.213" v="540" actId="207"/>
          <ac:spMkLst>
            <pc:docMk/>
            <pc:sldMk cId="3433417451" sldId="655"/>
            <ac:spMk id="273" creationId="{270B84CF-2545-472B-BC84-570511402DBB}"/>
          </ac:spMkLst>
        </pc:spChg>
        <pc:spChg chg="mod">
          <ac:chgData name="MANUEL ALBERTO GUEVARA  NAJARRO" userId="dc0839a7-ef25-445d-88fe-29223dfab4a5" providerId="ADAL" clId="{AAA2C151-2292-4488-865B-5027AEB9D1EE}" dt="2021-07-07T22:20:09.213" v="540" actId="207"/>
          <ac:spMkLst>
            <pc:docMk/>
            <pc:sldMk cId="3433417451" sldId="655"/>
            <ac:spMk id="274" creationId="{398C216A-DF68-4C9D-9BB7-DE1C8144CCEB}"/>
          </ac:spMkLst>
        </pc:spChg>
        <pc:spChg chg="mod">
          <ac:chgData name="MANUEL ALBERTO GUEVARA  NAJARRO" userId="dc0839a7-ef25-445d-88fe-29223dfab4a5" providerId="ADAL" clId="{AAA2C151-2292-4488-865B-5027AEB9D1EE}" dt="2021-07-07T22:20:09.213" v="540" actId="207"/>
          <ac:spMkLst>
            <pc:docMk/>
            <pc:sldMk cId="3433417451" sldId="655"/>
            <ac:spMk id="275" creationId="{81D59979-3DE8-4ACA-B3FA-0C276EFBF281}"/>
          </ac:spMkLst>
        </pc:spChg>
        <pc:spChg chg="mod">
          <ac:chgData name="MANUEL ALBERTO GUEVARA  NAJARRO" userId="dc0839a7-ef25-445d-88fe-29223dfab4a5" providerId="ADAL" clId="{AAA2C151-2292-4488-865B-5027AEB9D1EE}" dt="2021-07-07T22:20:09.213" v="540" actId="207"/>
          <ac:spMkLst>
            <pc:docMk/>
            <pc:sldMk cId="3433417451" sldId="655"/>
            <ac:spMk id="276" creationId="{9E9680A8-8967-4FAA-9F42-74CD0FEDEE0B}"/>
          </ac:spMkLst>
        </pc:spChg>
        <pc:spChg chg="mod">
          <ac:chgData name="MANUEL ALBERTO GUEVARA  NAJARRO" userId="dc0839a7-ef25-445d-88fe-29223dfab4a5" providerId="ADAL" clId="{AAA2C151-2292-4488-865B-5027AEB9D1EE}" dt="2021-07-07T22:23:16.830" v="730" actId="2711"/>
          <ac:spMkLst>
            <pc:docMk/>
            <pc:sldMk cId="3433417451" sldId="655"/>
            <ac:spMk id="277" creationId="{1F8E0170-346F-453A-9C98-D13EB429B923}"/>
          </ac:spMkLst>
        </pc:spChg>
        <pc:spChg chg="mod">
          <ac:chgData name="MANUEL ALBERTO GUEVARA  NAJARRO" userId="dc0839a7-ef25-445d-88fe-29223dfab4a5" providerId="ADAL" clId="{AAA2C151-2292-4488-865B-5027AEB9D1EE}" dt="2021-07-07T22:23:16.830" v="730" actId="2711"/>
          <ac:spMkLst>
            <pc:docMk/>
            <pc:sldMk cId="3433417451" sldId="655"/>
            <ac:spMk id="278" creationId="{3656D140-0E4A-4F4E-A4D1-EECE91C9905C}"/>
          </ac:spMkLst>
        </pc:spChg>
        <pc:spChg chg="mod">
          <ac:chgData name="MANUEL ALBERTO GUEVARA  NAJARRO" userId="dc0839a7-ef25-445d-88fe-29223dfab4a5" providerId="ADAL" clId="{AAA2C151-2292-4488-865B-5027AEB9D1EE}" dt="2021-07-07T22:20:01.925" v="538" actId="165"/>
          <ac:spMkLst>
            <pc:docMk/>
            <pc:sldMk cId="3433417451" sldId="655"/>
            <ac:spMk id="282" creationId="{898343CA-CF35-4879-8977-9C31CDB75CF2}"/>
          </ac:spMkLst>
        </pc:spChg>
        <pc:spChg chg="mod">
          <ac:chgData name="MANUEL ALBERTO GUEVARA  NAJARRO" userId="dc0839a7-ef25-445d-88fe-29223dfab4a5" providerId="ADAL" clId="{AAA2C151-2292-4488-865B-5027AEB9D1EE}" dt="2021-07-07T22:20:01.925" v="538" actId="165"/>
          <ac:spMkLst>
            <pc:docMk/>
            <pc:sldMk cId="3433417451" sldId="655"/>
            <ac:spMk id="283" creationId="{3AF2F6CE-F264-4BA7-A922-2725F43CD511}"/>
          </ac:spMkLst>
        </pc:spChg>
        <pc:spChg chg="mod">
          <ac:chgData name="MANUEL ALBERTO GUEVARA  NAJARRO" userId="dc0839a7-ef25-445d-88fe-29223dfab4a5" providerId="ADAL" clId="{AAA2C151-2292-4488-865B-5027AEB9D1EE}" dt="2021-07-07T22:20:01.925" v="538" actId="165"/>
          <ac:spMkLst>
            <pc:docMk/>
            <pc:sldMk cId="3433417451" sldId="655"/>
            <ac:spMk id="284" creationId="{FD924E16-A8EC-4614-9BD8-7BD796397046}"/>
          </ac:spMkLst>
        </pc:spChg>
        <pc:spChg chg="mod">
          <ac:chgData name="MANUEL ALBERTO GUEVARA  NAJARRO" userId="dc0839a7-ef25-445d-88fe-29223dfab4a5" providerId="ADAL" clId="{AAA2C151-2292-4488-865B-5027AEB9D1EE}" dt="2021-07-07T22:20:01.925" v="538" actId="165"/>
          <ac:spMkLst>
            <pc:docMk/>
            <pc:sldMk cId="3433417451" sldId="655"/>
            <ac:spMk id="285" creationId="{BC0A83A7-CBE5-4D02-9E23-02B2EE370957}"/>
          </ac:spMkLst>
        </pc:spChg>
        <pc:spChg chg="mod">
          <ac:chgData name="MANUEL ALBERTO GUEVARA  NAJARRO" userId="dc0839a7-ef25-445d-88fe-29223dfab4a5" providerId="ADAL" clId="{AAA2C151-2292-4488-865B-5027AEB9D1EE}" dt="2021-07-07T22:20:01.925" v="538" actId="165"/>
          <ac:spMkLst>
            <pc:docMk/>
            <pc:sldMk cId="3433417451" sldId="655"/>
            <ac:spMk id="286" creationId="{38A623D3-7F30-47FD-8C29-1B97815B09AB}"/>
          </ac:spMkLst>
        </pc:spChg>
        <pc:spChg chg="mod">
          <ac:chgData name="MANUEL ALBERTO GUEVARA  NAJARRO" userId="dc0839a7-ef25-445d-88fe-29223dfab4a5" providerId="ADAL" clId="{AAA2C151-2292-4488-865B-5027AEB9D1EE}" dt="2021-07-07T22:20:01.925" v="538" actId="165"/>
          <ac:spMkLst>
            <pc:docMk/>
            <pc:sldMk cId="3433417451" sldId="655"/>
            <ac:spMk id="287" creationId="{690161F1-35D6-4663-A490-DD5AC89F0655}"/>
          </ac:spMkLst>
        </pc:spChg>
        <pc:spChg chg="mod">
          <ac:chgData name="MANUEL ALBERTO GUEVARA  NAJARRO" userId="dc0839a7-ef25-445d-88fe-29223dfab4a5" providerId="ADAL" clId="{AAA2C151-2292-4488-865B-5027AEB9D1EE}" dt="2021-07-07T22:20:01.925" v="538" actId="165"/>
          <ac:spMkLst>
            <pc:docMk/>
            <pc:sldMk cId="3433417451" sldId="655"/>
            <ac:spMk id="288" creationId="{FC2CDEFD-CB82-4AF3-B58D-E329F6570771}"/>
          </ac:spMkLst>
        </pc:spChg>
        <pc:spChg chg="mod">
          <ac:chgData name="MANUEL ALBERTO GUEVARA  NAJARRO" userId="dc0839a7-ef25-445d-88fe-29223dfab4a5" providerId="ADAL" clId="{AAA2C151-2292-4488-865B-5027AEB9D1EE}" dt="2021-07-07T22:20:01.925" v="538" actId="165"/>
          <ac:spMkLst>
            <pc:docMk/>
            <pc:sldMk cId="3433417451" sldId="655"/>
            <ac:spMk id="289" creationId="{62021B2D-6AEA-4639-885E-7DA91C881954}"/>
          </ac:spMkLst>
        </pc:spChg>
        <pc:spChg chg="mod">
          <ac:chgData name="MANUEL ALBERTO GUEVARA  NAJARRO" userId="dc0839a7-ef25-445d-88fe-29223dfab4a5" providerId="ADAL" clId="{AAA2C151-2292-4488-865B-5027AEB9D1EE}" dt="2021-07-07T22:20:01.925" v="538" actId="165"/>
          <ac:spMkLst>
            <pc:docMk/>
            <pc:sldMk cId="3433417451" sldId="655"/>
            <ac:spMk id="290" creationId="{62115874-D089-468B-908B-B7A5C8B8F5A6}"/>
          </ac:spMkLst>
        </pc:spChg>
        <pc:spChg chg="mod">
          <ac:chgData name="MANUEL ALBERTO GUEVARA  NAJARRO" userId="dc0839a7-ef25-445d-88fe-29223dfab4a5" providerId="ADAL" clId="{AAA2C151-2292-4488-865B-5027AEB9D1EE}" dt="2021-07-07T22:20:01.925" v="538" actId="165"/>
          <ac:spMkLst>
            <pc:docMk/>
            <pc:sldMk cId="3433417451" sldId="655"/>
            <ac:spMk id="291" creationId="{4A30B4C9-CC72-4F08-B1E7-DA090C4E06DE}"/>
          </ac:spMkLst>
        </pc:spChg>
        <pc:spChg chg="mod">
          <ac:chgData name="MANUEL ALBERTO GUEVARA  NAJARRO" userId="dc0839a7-ef25-445d-88fe-29223dfab4a5" providerId="ADAL" clId="{AAA2C151-2292-4488-865B-5027AEB9D1EE}" dt="2021-07-07T22:20:01.925" v="538" actId="165"/>
          <ac:spMkLst>
            <pc:docMk/>
            <pc:sldMk cId="3433417451" sldId="655"/>
            <ac:spMk id="292" creationId="{64BB358A-9FCF-4064-BC7C-7729156C6575}"/>
          </ac:spMkLst>
        </pc:spChg>
        <pc:spChg chg="mod">
          <ac:chgData name="MANUEL ALBERTO GUEVARA  NAJARRO" userId="dc0839a7-ef25-445d-88fe-29223dfab4a5" providerId="ADAL" clId="{AAA2C151-2292-4488-865B-5027AEB9D1EE}" dt="2021-07-07T22:20:15.939" v="541" actId="207"/>
          <ac:spMkLst>
            <pc:docMk/>
            <pc:sldMk cId="3433417451" sldId="655"/>
            <ac:spMk id="293" creationId="{B0F4F7E2-2C1C-4614-BA96-C0DBF4A74D33}"/>
          </ac:spMkLst>
        </pc:spChg>
        <pc:spChg chg="mod">
          <ac:chgData name="MANUEL ALBERTO GUEVARA  NAJARRO" userId="dc0839a7-ef25-445d-88fe-29223dfab4a5" providerId="ADAL" clId="{AAA2C151-2292-4488-865B-5027AEB9D1EE}" dt="2021-07-07T22:20:15.939" v="541" actId="207"/>
          <ac:spMkLst>
            <pc:docMk/>
            <pc:sldMk cId="3433417451" sldId="655"/>
            <ac:spMk id="294" creationId="{1B6BC5C8-C84E-46B4-80B2-FB18111F8D74}"/>
          </ac:spMkLst>
        </pc:spChg>
        <pc:spChg chg="mod">
          <ac:chgData name="MANUEL ALBERTO GUEVARA  NAJARRO" userId="dc0839a7-ef25-445d-88fe-29223dfab4a5" providerId="ADAL" clId="{AAA2C151-2292-4488-865B-5027AEB9D1EE}" dt="2021-07-07T22:20:15.939" v="541" actId="207"/>
          <ac:spMkLst>
            <pc:docMk/>
            <pc:sldMk cId="3433417451" sldId="655"/>
            <ac:spMk id="295" creationId="{A4EEA106-746A-48F7-A210-E26464A0DD69}"/>
          </ac:spMkLst>
        </pc:spChg>
        <pc:spChg chg="mod">
          <ac:chgData name="MANUEL ALBERTO GUEVARA  NAJARRO" userId="dc0839a7-ef25-445d-88fe-29223dfab4a5" providerId="ADAL" clId="{AAA2C151-2292-4488-865B-5027AEB9D1EE}" dt="2021-07-07T22:20:15.939" v="541" actId="207"/>
          <ac:spMkLst>
            <pc:docMk/>
            <pc:sldMk cId="3433417451" sldId="655"/>
            <ac:spMk id="296" creationId="{7C4A11AF-30C8-4848-A654-F8000380DAF6}"/>
          </ac:spMkLst>
        </pc:spChg>
        <pc:spChg chg="mod">
          <ac:chgData name="MANUEL ALBERTO GUEVARA  NAJARRO" userId="dc0839a7-ef25-445d-88fe-29223dfab4a5" providerId="ADAL" clId="{AAA2C151-2292-4488-865B-5027AEB9D1EE}" dt="2021-07-07T22:20:15.939" v="541" actId="207"/>
          <ac:spMkLst>
            <pc:docMk/>
            <pc:sldMk cId="3433417451" sldId="655"/>
            <ac:spMk id="297" creationId="{A9C27DCD-45E9-45BD-A203-1B4D5388CA99}"/>
          </ac:spMkLst>
        </pc:spChg>
        <pc:spChg chg="mod">
          <ac:chgData name="MANUEL ALBERTO GUEVARA  NAJARRO" userId="dc0839a7-ef25-445d-88fe-29223dfab4a5" providerId="ADAL" clId="{AAA2C151-2292-4488-865B-5027AEB9D1EE}" dt="2021-07-07T22:20:15.939" v="541" actId="207"/>
          <ac:spMkLst>
            <pc:docMk/>
            <pc:sldMk cId="3433417451" sldId="655"/>
            <ac:spMk id="298" creationId="{363881B6-9E2E-4F6F-999D-B5F5227BB388}"/>
          </ac:spMkLst>
        </pc:spChg>
        <pc:spChg chg="add del mod">
          <ac:chgData name="MANUEL ALBERTO GUEVARA  NAJARRO" userId="dc0839a7-ef25-445d-88fe-29223dfab4a5" providerId="ADAL" clId="{AAA2C151-2292-4488-865B-5027AEB9D1EE}" dt="2021-07-07T22:21:08.799" v="581" actId="478"/>
          <ac:spMkLst>
            <pc:docMk/>
            <pc:sldMk cId="3433417451" sldId="655"/>
            <ac:spMk id="299" creationId="{7BEAA91B-4948-4993-9710-8F8C48BDA21F}"/>
          </ac:spMkLst>
        </pc:spChg>
        <pc:spChg chg="mod">
          <ac:chgData name="MANUEL ALBERTO GUEVARA  NAJARRO" userId="dc0839a7-ef25-445d-88fe-29223dfab4a5" providerId="ADAL" clId="{AAA2C151-2292-4488-865B-5027AEB9D1EE}" dt="2021-07-07T22:20:15.939" v="541" actId="207"/>
          <ac:spMkLst>
            <pc:docMk/>
            <pc:sldMk cId="3433417451" sldId="655"/>
            <ac:spMk id="300" creationId="{E052AFBF-B3AE-4ECC-84B3-2B9C8DE5C4A8}"/>
          </ac:spMkLst>
        </pc:spChg>
        <pc:spChg chg="mod">
          <ac:chgData name="MANUEL ALBERTO GUEVARA  NAJARRO" userId="dc0839a7-ef25-445d-88fe-29223dfab4a5" providerId="ADAL" clId="{AAA2C151-2292-4488-865B-5027AEB9D1EE}" dt="2021-07-07T22:20:15.939" v="541" actId="207"/>
          <ac:spMkLst>
            <pc:docMk/>
            <pc:sldMk cId="3433417451" sldId="655"/>
            <ac:spMk id="301" creationId="{AE593BFB-6B21-4A95-BB31-9F3AC4EF8B35}"/>
          </ac:spMkLst>
        </pc:spChg>
        <pc:spChg chg="mod">
          <ac:chgData name="MANUEL ALBERTO GUEVARA  NAJARRO" userId="dc0839a7-ef25-445d-88fe-29223dfab4a5" providerId="ADAL" clId="{AAA2C151-2292-4488-865B-5027AEB9D1EE}" dt="2021-07-07T22:20:15.939" v="541" actId="207"/>
          <ac:spMkLst>
            <pc:docMk/>
            <pc:sldMk cId="3433417451" sldId="655"/>
            <ac:spMk id="302" creationId="{7284A385-06FE-4B51-8E75-7EF69F7607A0}"/>
          </ac:spMkLst>
        </pc:spChg>
        <pc:spChg chg="mod">
          <ac:chgData name="MANUEL ALBERTO GUEVARA  NAJARRO" userId="dc0839a7-ef25-445d-88fe-29223dfab4a5" providerId="ADAL" clId="{AAA2C151-2292-4488-865B-5027AEB9D1EE}" dt="2021-07-07T22:20:15.939" v="541" actId="207"/>
          <ac:spMkLst>
            <pc:docMk/>
            <pc:sldMk cId="3433417451" sldId="655"/>
            <ac:spMk id="303" creationId="{257E1CF8-3EF2-4506-BF91-34C6D4188EAF}"/>
          </ac:spMkLst>
        </pc:spChg>
        <pc:spChg chg="mod">
          <ac:chgData name="MANUEL ALBERTO GUEVARA  NAJARRO" userId="dc0839a7-ef25-445d-88fe-29223dfab4a5" providerId="ADAL" clId="{AAA2C151-2292-4488-865B-5027AEB9D1EE}" dt="2021-07-07T22:20:15.939" v="541" actId="207"/>
          <ac:spMkLst>
            <pc:docMk/>
            <pc:sldMk cId="3433417451" sldId="655"/>
            <ac:spMk id="304" creationId="{4FDF2890-A04E-48D3-9136-83DF0EC3E296}"/>
          </ac:spMkLst>
        </pc:spChg>
        <pc:spChg chg="mod">
          <ac:chgData name="MANUEL ALBERTO GUEVARA  NAJARRO" userId="dc0839a7-ef25-445d-88fe-29223dfab4a5" providerId="ADAL" clId="{AAA2C151-2292-4488-865B-5027AEB9D1EE}" dt="2021-07-07T22:20:15.939" v="541" actId="207"/>
          <ac:spMkLst>
            <pc:docMk/>
            <pc:sldMk cId="3433417451" sldId="655"/>
            <ac:spMk id="305" creationId="{C491AA1A-9B9C-40E8-850B-CA49B9427348}"/>
          </ac:spMkLst>
        </pc:spChg>
        <pc:spChg chg="mod">
          <ac:chgData name="MANUEL ALBERTO GUEVARA  NAJARRO" userId="dc0839a7-ef25-445d-88fe-29223dfab4a5" providerId="ADAL" clId="{AAA2C151-2292-4488-865B-5027AEB9D1EE}" dt="2021-07-07T22:20:15.939" v="541" actId="207"/>
          <ac:spMkLst>
            <pc:docMk/>
            <pc:sldMk cId="3433417451" sldId="655"/>
            <ac:spMk id="306" creationId="{CAE7FC63-72B9-4457-AFFC-2CE41027737D}"/>
          </ac:spMkLst>
        </pc:spChg>
        <pc:spChg chg="mod">
          <ac:chgData name="MANUEL ALBERTO GUEVARA  NAJARRO" userId="dc0839a7-ef25-445d-88fe-29223dfab4a5" providerId="ADAL" clId="{AAA2C151-2292-4488-865B-5027AEB9D1EE}" dt="2021-07-07T22:20:15.939" v="541" actId="207"/>
          <ac:spMkLst>
            <pc:docMk/>
            <pc:sldMk cId="3433417451" sldId="655"/>
            <ac:spMk id="307" creationId="{CFB8816F-FBA3-4788-B723-12F20B9E2868}"/>
          </ac:spMkLst>
        </pc:spChg>
        <pc:spChg chg="mod">
          <ac:chgData name="MANUEL ALBERTO GUEVARA  NAJARRO" userId="dc0839a7-ef25-445d-88fe-29223dfab4a5" providerId="ADAL" clId="{AAA2C151-2292-4488-865B-5027AEB9D1EE}" dt="2021-07-07T22:20:15.939" v="541" actId="207"/>
          <ac:spMkLst>
            <pc:docMk/>
            <pc:sldMk cId="3433417451" sldId="655"/>
            <ac:spMk id="308" creationId="{93FF625E-6D41-479A-9EF4-780DE9AAC05C}"/>
          </ac:spMkLst>
        </pc:spChg>
        <pc:spChg chg="mod">
          <ac:chgData name="MANUEL ALBERTO GUEVARA  NAJARRO" userId="dc0839a7-ef25-445d-88fe-29223dfab4a5" providerId="ADAL" clId="{AAA2C151-2292-4488-865B-5027AEB9D1EE}" dt="2021-07-07T22:20:15.939" v="541" actId="207"/>
          <ac:spMkLst>
            <pc:docMk/>
            <pc:sldMk cId="3433417451" sldId="655"/>
            <ac:spMk id="309" creationId="{2C951825-994F-4430-8792-4DA46626E498}"/>
          </ac:spMkLst>
        </pc:spChg>
        <pc:spChg chg="mod">
          <ac:chgData name="MANUEL ALBERTO GUEVARA  NAJARRO" userId="dc0839a7-ef25-445d-88fe-29223dfab4a5" providerId="ADAL" clId="{AAA2C151-2292-4488-865B-5027AEB9D1EE}" dt="2021-07-07T22:20:15.939" v="541" actId="207"/>
          <ac:spMkLst>
            <pc:docMk/>
            <pc:sldMk cId="3433417451" sldId="655"/>
            <ac:spMk id="310" creationId="{7FE47707-91F4-4771-82A1-2EFC30C5722C}"/>
          </ac:spMkLst>
        </pc:spChg>
        <pc:spChg chg="mod">
          <ac:chgData name="MANUEL ALBERTO GUEVARA  NAJARRO" userId="dc0839a7-ef25-445d-88fe-29223dfab4a5" providerId="ADAL" clId="{AAA2C151-2292-4488-865B-5027AEB9D1EE}" dt="2021-07-07T22:20:15.939" v="541" actId="207"/>
          <ac:spMkLst>
            <pc:docMk/>
            <pc:sldMk cId="3433417451" sldId="655"/>
            <ac:spMk id="311" creationId="{52C6C513-514A-45D8-ABE1-4C100533F305}"/>
          </ac:spMkLst>
        </pc:spChg>
        <pc:spChg chg="mod">
          <ac:chgData name="MANUEL ALBERTO GUEVARA  NAJARRO" userId="dc0839a7-ef25-445d-88fe-29223dfab4a5" providerId="ADAL" clId="{AAA2C151-2292-4488-865B-5027AEB9D1EE}" dt="2021-07-07T22:20:15.939" v="541" actId="207"/>
          <ac:spMkLst>
            <pc:docMk/>
            <pc:sldMk cId="3433417451" sldId="655"/>
            <ac:spMk id="312" creationId="{0BD5C6AD-34F2-4186-B4DE-B30496BDA026}"/>
          </ac:spMkLst>
        </pc:spChg>
        <pc:spChg chg="mod">
          <ac:chgData name="MANUEL ALBERTO GUEVARA  NAJARRO" userId="dc0839a7-ef25-445d-88fe-29223dfab4a5" providerId="ADAL" clId="{AAA2C151-2292-4488-865B-5027AEB9D1EE}" dt="2021-07-07T22:20:15.939" v="541" actId="207"/>
          <ac:spMkLst>
            <pc:docMk/>
            <pc:sldMk cId="3433417451" sldId="655"/>
            <ac:spMk id="313" creationId="{CEBD9393-2A58-44EE-AC25-F23794664597}"/>
          </ac:spMkLst>
        </pc:spChg>
        <pc:spChg chg="mod">
          <ac:chgData name="MANUEL ALBERTO GUEVARA  NAJARRO" userId="dc0839a7-ef25-445d-88fe-29223dfab4a5" providerId="ADAL" clId="{AAA2C151-2292-4488-865B-5027AEB9D1EE}" dt="2021-07-07T22:20:15.939" v="541" actId="207"/>
          <ac:spMkLst>
            <pc:docMk/>
            <pc:sldMk cId="3433417451" sldId="655"/>
            <ac:spMk id="314" creationId="{B5E3F0F6-3302-4B23-8225-0349D8F55F5C}"/>
          </ac:spMkLst>
        </pc:spChg>
        <pc:spChg chg="mod">
          <ac:chgData name="MANUEL ALBERTO GUEVARA  NAJARRO" userId="dc0839a7-ef25-445d-88fe-29223dfab4a5" providerId="ADAL" clId="{AAA2C151-2292-4488-865B-5027AEB9D1EE}" dt="2021-07-07T22:20:15.939" v="541" actId="207"/>
          <ac:spMkLst>
            <pc:docMk/>
            <pc:sldMk cId="3433417451" sldId="655"/>
            <ac:spMk id="315" creationId="{E48CE3B2-AE29-4B97-A805-B828B8F47B9B}"/>
          </ac:spMkLst>
        </pc:spChg>
        <pc:spChg chg="mod">
          <ac:chgData name="MANUEL ALBERTO GUEVARA  NAJARRO" userId="dc0839a7-ef25-445d-88fe-29223dfab4a5" providerId="ADAL" clId="{AAA2C151-2292-4488-865B-5027AEB9D1EE}" dt="2021-07-07T22:20:15.939" v="541" actId="207"/>
          <ac:spMkLst>
            <pc:docMk/>
            <pc:sldMk cId="3433417451" sldId="655"/>
            <ac:spMk id="316" creationId="{152B150D-9274-4AA3-9B1B-EEA48619ED2C}"/>
          </ac:spMkLst>
        </pc:spChg>
        <pc:spChg chg="mod">
          <ac:chgData name="MANUEL ALBERTO GUEVARA  NAJARRO" userId="dc0839a7-ef25-445d-88fe-29223dfab4a5" providerId="ADAL" clId="{AAA2C151-2292-4488-865B-5027AEB9D1EE}" dt="2021-07-07T22:20:15.939" v="541" actId="207"/>
          <ac:spMkLst>
            <pc:docMk/>
            <pc:sldMk cId="3433417451" sldId="655"/>
            <ac:spMk id="317" creationId="{88CF200B-0C73-4910-BC36-35ABECEBBC0F}"/>
          </ac:spMkLst>
        </pc:spChg>
        <pc:spChg chg="mod">
          <ac:chgData name="MANUEL ALBERTO GUEVARA  NAJARRO" userId="dc0839a7-ef25-445d-88fe-29223dfab4a5" providerId="ADAL" clId="{AAA2C151-2292-4488-865B-5027AEB9D1EE}" dt="2021-07-07T22:20:15.939" v="541" actId="207"/>
          <ac:spMkLst>
            <pc:docMk/>
            <pc:sldMk cId="3433417451" sldId="655"/>
            <ac:spMk id="318" creationId="{937F8311-316A-4CE2-8CBC-DC6D37197C78}"/>
          </ac:spMkLst>
        </pc:spChg>
        <pc:spChg chg="mod">
          <ac:chgData name="MANUEL ALBERTO GUEVARA  NAJARRO" userId="dc0839a7-ef25-445d-88fe-29223dfab4a5" providerId="ADAL" clId="{AAA2C151-2292-4488-865B-5027AEB9D1EE}" dt="2021-07-07T22:20:15.939" v="541" actId="207"/>
          <ac:spMkLst>
            <pc:docMk/>
            <pc:sldMk cId="3433417451" sldId="655"/>
            <ac:spMk id="319" creationId="{AD6778C7-4A47-478F-B7FB-710265E25738}"/>
          </ac:spMkLst>
        </pc:spChg>
        <pc:spChg chg="mod">
          <ac:chgData name="MANUEL ALBERTO GUEVARA  NAJARRO" userId="dc0839a7-ef25-445d-88fe-29223dfab4a5" providerId="ADAL" clId="{AAA2C151-2292-4488-865B-5027AEB9D1EE}" dt="2021-07-07T22:20:15.939" v="541" actId="207"/>
          <ac:spMkLst>
            <pc:docMk/>
            <pc:sldMk cId="3433417451" sldId="655"/>
            <ac:spMk id="320" creationId="{665CC56E-33B5-4E27-AA1C-2690DF92DC5F}"/>
          </ac:spMkLst>
        </pc:spChg>
        <pc:spChg chg="mod">
          <ac:chgData name="MANUEL ALBERTO GUEVARA  NAJARRO" userId="dc0839a7-ef25-445d-88fe-29223dfab4a5" providerId="ADAL" clId="{AAA2C151-2292-4488-865B-5027AEB9D1EE}" dt="2021-07-07T22:20:15.939" v="541" actId="207"/>
          <ac:spMkLst>
            <pc:docMk/>
            <pc:sldMk cId="3433417451" sldId="655"/>
            <ac:spMk id="321" creationId="{59B5FBAC-BE7E-4F19-90CD-67C164B48F24}"/>
          </ac:spMkLst>
        </pc:spChg>
        <pc:spChg chg="mod">
          <ac:chgData name="MANUEL ALBERTO GUEVARA  NAJARRO" userId="dc0839a7-ef25-445d-88fe-29223dfab4a5" providerId="ADAL" clId="{AAA2C151-2292-4488-865B-5027AEB9D1EE}" dt="2021-07-07T22:20:15.939" v="541" actId="207"/>
          <ac:spMkLst>
            <pc:docMk/>
            <pc:sldMk cId="3433417451" sldId="655"/>
            <ac:spMk id="322" creationId="{FF82FAC3-ECE5-4A93-8F6B-97FBA3FD0BF6}"/>
          </ac:spMkLst>
        </pc:spChg>
        <pc:spChg chg="mod">
          <ac:chgData name="MANUEL ALBERTO GUEVARA  NAJARRO" userId="dc0839a7-ef25-445d-88fe-29223dfab4a5" providerId="ADAL" clId="{AAA2C151-2292-4488-865B-5027AEB9D1EE}" dt="2021-07-07T22:20:15.939" v="541" actId="207"/>
          <ac:spMkLst>
            <pc:docMk/>
            <pc:sldMk cId="3433417451" sldId="655"/>
            <ac:spMk id="323" creationId="{845925DD-539E-4B37-A1ED-A6A4C50320E1}"/>
          </ac:spMkLst>
        </pc:spChg>
        <pc:spChg chg="mod">
          <ac:chgData name="MANUEL ALBERTO GUEVARA  NAJARRO" userId="dc0839a7-ef25-445d-88fe-29223dfab4a5" providerId="ADAL" clId="{AAA2C151-2292-4488-865B-5027AEB9D1EE}" dt="2021-07-07T22:20:15.939" v="541" actId="207"/>
          <ac:spMkLst>
            <pc:docMk/>
            <pc:sldMk cId="3433417451" sldId="655"/>
            <ac:spMk id="324" creationId="{A8A32417-FDA6-466C-A311-8DF69CBAECC6}"/>
          </ac:spMkLst>
        </pc:spChg>
        <pc:spChg chg="mod">
          <ac:chgData name="MANUEL ALBERTO GUEVARA  NAJARRO" userId="dc0839a7-ef25-445d-88fe-29223dfab4a5" providerId="ADAL" clId="{AAA2C151-2292-4488-865B-5027AEB9D1EE}" dt="2021-07-07T22:20:15.939" v="541" actId="207"/>
          <ac:spMkLst>
            <pc:docMk/>
            <pc:sldMk cId="3433417451" sldId="655"/>
            <ac:spMk id="325" creationId="{59ACFA50-609C-4A54-BDAD-26DB64161008}"/>
          </ac:spMkLst>
        </pc:spChg>
        <pc:spChg chg="mod">
          <ac:chgData name="MANUEL ALBERTO GUEVARA  NAJARRO" userId="dc0839a7-ef25-445d-88fe-29223dfab4a5" providerId="ADAL" clId="{AAA2C151-2292-4488-865B-5027AEB9D1EE}" dt="2021-07-07T22:20:15.939" v="541" actId="207"/>
          <ac:spMkLst>
            <pc:docMk/>
            <pc:sldMk cId="3433417451" sldId="655"/>
            <ac:spMk id="326" creationId="{1E51EF4A-C9A2-4D84-8A39-29E2F53F9E13}"/>
          </ac:spMkLst>
        </pc:spChg>
        <pc:spChg chg="mod">
          <ac:chgData name="MANUEL ALBERTO GUEVARA  NAJARRO" userId="dc0839a7-ef25-445d-88fe-29223dfab4a5" providerId="ADAL" clId="{AAA2C151-2292-4488-865B-5027AEB9D1EE}" dt="2021-07-07T22:20:15.939" v="541" actId="207"/>
          <ac:spMkLst>
            <pc:docMk/>
            <pc:sldMk cId="3433417451" sldId="655"/>
            <ac:spMk id="327" creationId="{9C4E152C-D910-4CE2-AE11-BC1611CF3413}"/>
          </ac:spMkLst>
        </pc:spChg>
        <pc:spChg chg="mod">
          <ac:chgData name="MANUEL ALBERTO GUEVARA  NAJARRO" userId="dc0839a7-ef25-445d-88fe-29223dfab4a5" providerId="ADAL" clId="{AAA2C151-2292-4488-865B-5027AEB9D1EE}" dt="2021-07-07T22:20:15.939" v="541" actId="207"/>
          <ac:spMkLst>
            <pc:docMk/>
            <pc:sldMk cId="3433417451" sldId="655"/>
            <ac:spMk id="328" creationId="{49EE08A9-F556-4109-A2B5-B73013F63C2B}"/>
          </ac:spMkLst>
        </pc:spChg>
        <pc:spChg chg="mod">
          <ac:chgData name="MANUEL ALBERTO GUEVARA  NAJARRO" userId="dc0839a7-ef25-445d-88fe-29223dfab4a5" providerId="ADAL" clId="{AAA2C151-2292-4488-865B-5027AEB9D1EE}" dt="2021-07-07T22:20:15.939" v="541" actId="207"/>
          <ac:spMkLst>
            <pc:docMk/>
            <pc:sldMk cId="3433417451" sldId="655"/>
            <ac:spMk id="329" creationId="{699666EE-5EA6-452C-847C-9494A727E32F}"/>
          </ac:spMkLst>
        </pc:spChg>
        <pc:spChg chg="mod">
          <ac:chgData name="MANUEL ALBERTO GUEVARA  NAJARRO" userId="dc0839a7-ef25-445d-88fe-29223dfab4a5" providerId="ADAL" clId="{AAA2C151-2292-4488-865B-5027AEB9D1EE}" dt="2021-07-07T22:20:15.939" v="541" actId="207"/>
          <ac:spMkLst>
            <pc:docMk/>
            <pc:sldMk cId="3433417451" sldId="655"/>
            <ac:spMk id="330" creationId="{5D020C20-C4CB-4E7C-ACA2-ECFC99896D6B}"/>
          </ac:spMkLst>
        </pc:spChg>
        <pc:spChg chg="mod">
          <ac:chgData name="MANUEL ALBERTO GUEVARA  NAJARRO" userId="dc0839a7-ef25-445d-88fe-29223dfab4a5" providerId="ADAL" clId="{AAA2C151-2292-4488-865B-5027AEB9D1EE}" dt="2021-07-07T22:20:15.939" v="541" actId="207"/>
          <ac:spMkLst>
            <pc:docMk/>
            <pc:sldMk cId="3433417451" sldId="655"/>
            <ac:spMk id="331" creationId="{F1BDBADC-1F6B-48D6-A951-8ECC1BEEABB8}"/>
          </ac:spMkLst>
        </pc:spChg>
        <pc:spChg chg="mod">
          <ac:chgData name="MANUEL ALBERTO GUEVARA  NAJARRO" userId="dc0839a7-ef25-445d-88fe-29223dfab4a5" providerId="ADAL" clId="{AAA2C151-2292-4488-865B-5027AEB9D1EE}" dt="2021-07-07T22:20:15.939" v="541" actId="207"/>
          <ac:spMkLst>
            <pc:docMk/>
            <pc:sldMk cId="3433417451" sldId="655"/>
            <ac:spMk id="332" creationId="{51368C8E-3DF2-455D-A79C-BDF260B4981B}"/>
          </ac:spMkLst>
        </pc:spChg>
        <pc:spChg chg="mod">
          <ac:chgData name="MANUEL ALBERTO GUEVARA  NAJARRO" userId="dc0839a7-ef25-445d-88fe-29223dfab4a5" providerId="ADAL" clId="{AAA2C151-2292-4488-865B-5027AEB9D1EE}" dt="2021-07-07T22:20:15.939" v="541" actId="207"/>
          <ac:spMkLst>
            <pc:docMk/>
            <pc:sldMk cId="3433417451" sldId="655"/>
            <ac:spMk id="333" creationId="{61EC961A-CD03-47DB-A1A3-522C8D87B7B6}"/>
          </ac:spMkLst>
        </pc:spChg>
        <pc:spChg chg="mod">
          <ac:chgData name="MANUEL ALBERTO GUEVARA  NAJARRO" userId="dc0839a7-ef25-445d-88fe-29223dfab4a5" providerId="ADAL" clId="{AAA2C151-2292-4488-865B-5027AEB9D1EE}" dt="2021-07-07T22:20:15.939" v="541" actId="207"/>
          <ac:spMkLst>
            <pc:docMk/>
            <pc:sldMk cId="3433417451" sldId="655"/>
            <ac:spMk id="334" creationId="{6BF0D0BC-4368-4595-B01D-422A71E00EE0}"/>
          </ac:spMkLst>
        </pc:spChg>
        <pc:spChg chg="mod">
          <ac:chgData name="MANUEL ALBERTO GUEVARA  NAJARRO" userId="dc0839a7-ef25-445d-88fe-29223dfab4a5" providerId="ADAL" clId="{AAA2C151-2292-4488-865B-5027AEB9D1EE}" dt="2021-07-07T22:20:15.939" v="541" actId="207"/>
          <ac:spMkLst>
            <pc:docMk/>
            <pc:sldMk cId="3433417451" sldId="655"/>
            <ac:spMk id="335" creationId="{3D7BEF22-8ADA-4F84-932D-55DB1C1855AE}"/>
          </ac:spMkLst>
        </pc:spChg>
        <pc:spChg chg="mod">
          <ac:chgData name="MANUEL ALBERTO GUEVARA  NAJARRO" userId="dc0839a7-ef25-445d-88fe-29223dfab4a5" providerId="ADAL" clId="{AAA2C151-2292-4488-865B-5027AEB9D1EE}" dt="2021-07-07T22:20:15.939" v="541" actId="207"/>
          <ac:spMkLst>
            <pc:docMk/>
            <pc:sldMk cId="3433417451" sldId="655"/>
            <ac:spMk id="336" creationId="{6248D3FD-909B-4580-B20C-A4B0B9E05B1A}"/>
          </ac:spMkLst>
        </pc:spChg>
        <pc:spChg chg="mod">
          <ac:chgData name="MANUEL ALBERTO GUEVARA  NAJARRO" userId="dc0839a7-ef25-445d-88fe-29223dfab4a5" providerId="ADAL" clId="{AAA2C151-2292-4488-865B-5027AEB9D1EE}" dt="2021-07-07T22:20:15.939" v="541" actId="207"/>
          <ac:spMkLst>
            <pc:docMk/>
            <pc:sldMk cId="3433417451" sldId="655"/>
            <ac:spMk id="337" creationId="{9064CB22-CE29-49A2-B83F-1A40CCA77EEB}"/>
          </ac:spMkLst>
        </pc:spChg>
        <pc:spChg chg="mod">
          <ac:chgData name="MANUEL ALBERTO GUEVARA  NAJARRO" userId="dc0839a7-ef25-445d-88fe-29223dfab4a5" providerId="ADAL" clId="{AAA2C151-2292-4488-865B-5027AEB9D1EE}" dt="2021-07-07T22:20:15.939" v="541" actId="207"/>
          <ac:spMkLst>
            <pc:docMk/>
            <pc:sldMk cId="3433417451" sldId="655"/>
            <ac:spMk id="338" creationId="{559B7D38-8831-47AA-BA91-E577BF5C3549}"/>
          </ac:spMkLst>
        </pc:spChg>
        <pc:spChg chg="mod">
          <ac:chgData name="MANUEL ALBERTO GUEVARA  NAJARRO" userId="dc0839a7-ef25-445d-88fe-29223dfab4a5" providerId="ADAL" clId="{AAA2C151-2292-4488-865B-5027AEB9D1EE}" dt="2021-07-07T22:20:15.939" v="541" actId="207"/>
          <ac:spMkLst>
            <pc:docMk/>
            <pc:sldMk cId="3433417451" sldId="655"/>
            <ac:spMk id="339" creationId="{D06D550E-19B2-497A-95A8-CDD00C2A99E5}"/>
          </ac:spMkLst>
        </pc:spChg>
        <pc:spChg chg="mod">
          <ac:chgData name="MANUEL ALBERTO GUEVARA  NAJARRO" userId="dc0839a7-ef25-445d-88fe-29223dfab4a5" providerId="ADAL" clId="{AAA2C151-2292-4488-865B-5027AEB9D1EE}" dt="2021-07-07T22:20:15.939" v="541" actId="207"/>
          <ac:spMkLst>
            <pc:docMk/>
            <pc:sldMk cId="3433417451" sldId="655"/>
            <ac:spMk id="340" creationId="{CEFB160E-D858-4727-8D97-46AE45AE1798}"/>
          </ac:spMkLst>
        </pc:spChg>
        <pc:spChg chg="mod">
          <ac:chgData name="MANUEL ALBERTO GUEVARA  NAJARRO" userId="dc0839a7-ef25-445d-88fe-29223dfab4a5" providerId="ADAL" clId="{AAA2C151-2292-4488-865B-5027AEB9D1EE}" dt="2021-07-07T22:20:15.939" v="541" actId="207"/>
          <ac:spMkLst>
            <pc:docMk/>
            <pc:sldMk cId="3433417451" sldId="655"/>
            <ac:spMk id="341" creationId="{6DAA8830-13A4-4AD6-BCF5-10B36716986F}"/>
          </ac:spMkLst>
        </pc:spChg>
        <pc:spChg chg="mod">
          <ac:chgData name="MANUEL ALBERTO GUEVARA  NAJARRO" userId="dc0839a7-ef25-445d-88fe-29223dfab4a5" providerId="ADAL" clId="{AAA2C151-2292-4488-865B-5027AEB9D1EE}" dt="2021-07-07T22:20:15.939" v="541" actId="207"/>
          <ac:spMkLst>
            <pc:docMk/>
            <pc:sldMk cId="3433417451" sldId="655"/>
            <ac:spMk id="342" creationId="{C0E3B9CC-F341-4B16-B0AD-DDAAE84AE19C}"/>
          </ac:spMkLst>
        </pc:spChg>
        <pc:spChg chg="mod">
          <ac:chgData name="MANUEL ALBERTO GUEVARA  NAJARRO" userId="dc0839a7-ef25-445d-88fe-29223dfab4a5" providerId="ADAL" clId="{AAA2C151-2292-4488-865B-5027AEB9D1EE}" dt="2021-07-07T22:20:15.939" v="541" actId="207"/>
          <ac:spMkLst>
            <pc:docMk/>
            <pc:sldMk cId="3433417451" sldId="655"/>
            <ac:spMk id="343" creationId="{678AA79B-EFA8-42B0-A11F-71039FED9FEF}"/>
          </ac:spMkLst>
        </pc:spChg>
        <pc:spChg chg="mod">
          <ac:chgData name="MANUEL ALBERTO GUEVARA  NAJARRO" userId="dc0839a7-ef25-445d-88fe-29223dfab4a5" providerId="ADAL" clId="{AAA2C151-2292-4488-865B-5027AEB9D1EE}" dt="2021-07-07T22:20:15.939" v="541" actId="207"/>
          <ac:spMkLst>
            <pc:docMk/>
            <pc:sldMk cId="3433417451" sldId="655"/>
            <ac:spMk id="344" creationId="{8B985560-D6F7-4171-A7D3-0EABF31330FE}"/>
          </ac:spMkLst>
        </pc:spChg>
        <pc:spChg chg="mod">
          <ac:chgData name="MANUEL ALBERTO GUEVARA  NAJARRO" userId="dc0839a7-ef25-445d-88fe-29223dfab4a5" providerId="ADAL" clId="{AAA2C151-2292-4488-865B-5027AEB9D1EE}" dt="2021-07-07T22:20:15.939" v="541" actId="207"/>
          <ac:spMkLst>
            <pc:docMk/>
            <pc:sldMk cId="3433417451" sldId="655"/>
            <ac:spMk id="345" creationId="{ABC5AC1C-B7F1-4C1A-B930-5A91C96BA0F1}"/>
          </ac:spMkLst>
        </pc:spChg>
        <pc:spChg chg="mod">
          <ac:chgData name="MANUEL ALBERTO GUEVARA  NAJARRO" userId="dc0839a7-ef25-445d-88fe-29223dfab4a5" providerId="ADAL" clId="{AAA2C151-2292-4488-865B-5027AEB9D1EE}" dt="2021-07-07T22:20:15.939" v="541" actId="207"/>
          <ac:spMkLst>
            <pc:docMk/>
            <pc:sldMk cId="3433417451" sldId="655"/>
            <ac:spMk id="346" creationId="{697DAFD2-8074-432C-8012-571BFF0E49AA}"/>
          </ac:spMkLst>
        </pc:spChg>
        <pc:spChg chg="mod">
          <ac:chgData name="MANUEL ALBERTO GUEVARA  NAJARRO" userId="dc0839a7-ef25-445d-88fe-29223dfab4a5" providerId="ADAL" clId="{AAA2C151-2292-4488-865B-5027AEB9D1EE}" dt="2021-07-07T22:20:15.939" v="541" actId="207"/>
          <ac:spMkLst>
            <pc:docMk/>
            <pc:sldMk cId="3433417451" sldId="655"/>
            <ac:spMk id="347" creationId="{7871B9D6-2106-4ECC-A303-996B33DF369E}"/>
          </ac:spMkLst>
        </pc:spChg>
        <pc:spChg chg="mod">
          <ac:chgData name="MANUEL ALBERTO GUEVARA  NAJARRO" userId="dc0839a7-ef25-445d-88fe-29223dfab4a5" providerId="ADAL" clId="{AAA2C151-2292-4488-865B-5027AEB9D1EE}" dt="2021-07-07T22:20:15.939" v="541" actId="207"/>
          <ac:spMkLst>
            <pc:docMk/>
            <pc:sldMk cId="3433417451" sldId="655"/>
            <ac:spMk id="348" creationId="{5B2CD5CE-F152-4FA3-A4A9-6A1CCE2260C3}"/>
          </ac:spMkLst>
        </pc:spChg>
        <pc:spChg chg="mod">
          <ac:chgData name="MANUEL ALBERTO GUEVARA  NAJARRO" userId="dc0839a7-ef25-445d-88fe-29223dfab4a5" providerId="ADAL" clId="{AAA2C151-2292-4488-865B-5027AEB9D1EE}" dt="2021-07-07T22:20:15.939" v="541" actId="207"/>
          <ac:spMkLst>
            <pc:docMk/>
            <pc:sldMk cId="3433417451" sldId="655"/>
            <ac:spMk id="349" creationId="{A6BDE9A8-B56C-4DE7-A5B4-5202CAD6FAC6}"/>
          </ac:spMkLst>
        </pc:spChg>
        <pc:spChg chg="mod">
          <ac:chgData name="MANUEL ALBERTO GUEVARA  NAJARRO" userId="dc0839a7-ef25-445d-88fe-29223dfab4a5" providerId="ADAL" clId="{AAA2C151-2292-4488-865B-5027AEB9D1EE}" dt="2021-07-07T22:20:15.939" v="541" actId="207"/>
          <ac:spMkLst>
            <pc:docMk/>
            <pc:sldMk cId="3433417451" sldId="655"/>
            <ac:spMk id="350" creationId="{471C6B8F-56AB-452B-BD2B-0D99CC1BED3D}"/>
          </ac:spMkLst>
        </pc:spChg>
        <pc:spChg chg="mod">
          <ac:chgData name="MANUEL ALBERTO GUEVARA  NAJARRO" userId="dc0839a7-ef25-445d-88fe-29223dfab4a5" providerId="ADAL" clId="{AAA2C151-2292-4488-865B-5027AEB9D1EE}" dt="2021-07-07T22:20:15.939" v="541" actId="207"/>
          <ac:spMkLst>
            <pc:docMk/>
            <pc:sldMk cId="3433417451" sldId="655"/>
            <ac:spMk id="351" creationId="{74F88C61-5C94-4A24-9E47-8FCB685C5F3C}"/>
          </ac:spMkLst>
        </pc:spChg>
        <pc:spChg chg="mod">
          <ac:chgData name="MANUEL ALBERTO GUEVARA  NAJARRO" userId="dc0839a7-ef25-445d-88fe-29223dfab4a5" providerId="ADAL" clId="{AAA2C151-2292-4488-865B-5027AEB9D1EE}" dt="2021-07-07T22:20:15.939" v="541" actId="207"/>
          <ac:spMkLst>
            <pc:docMk/>
            <pc:sldMk cId="3433417451" sldId="655"/>
            <ac:spMk id="352" creationId="{887D26DD-10C1-4139-B092-9A816D55CA2E}"/>
          </ac:spMkLst>
        </pc:spChg>
        <pc:spChg chg="mod">
          <ac:chgData name="MANUEL ALBERTO GUEVARA  NAJARRO" userId="dc0839a7-ef25-445d-88fe-29223dfab4a5" providerId="ADAL" clId="{AAA2C151-2292-4488-865B-5027AEB9D1EE}" dt="2021-07-07T22:20:15.939" v="541" actId="207"/>
          <ac:spMkLst>
            <pc:docMk/>
            <pc:sldMk cId="3433417451" sldId="655"/>
            <ac:spMk id="353" creationId="{AEF59DE5-08C9-42B8-94AA-3E316B1CD4BF}"/>
          </ac:spMkLst>
        </pc:spChg>
        <pc:spChg chg="mod">
          <ac:chgData name="MANUEL ALBERTO GUEVARA  NAJARRO" userId="dc0839a7-ef25-445d-88fe-29223dfab4a5" providerId="ADAL" clId="{AAA2C151-2292-4488-865B-5027AEB9D1EE}" dt="2021-07-07T22:20:15.939" v="541" actId="207"/>
          <ac:spMkLst>
            <pc:docMk/>
            <pc:sldMk cId="3433417451" sldId="655"/>
            <ac:spMk id="354" creationId="{F52A287F-D750-49FF-944B-27EEBDA497A8}"/>
          </ac:spMkLst>
        </pc:spChg>
        <pc:spChg chg="mod">
          <ac:chgData name="MANUEL ALBERTO GUEVARA  NAJARRO" userId="dc0839a7-ef25-445d-88fe-29223dfab4a5" providerId="ADAL" clId="{AAA2C151-2292-4488-865B-5027AEB9D1EE}" dt="2021-07-07T22:20:15.939" v="541" actId="207"/>
          <ac:spMkLst>
            <pc:docMk/>
            <pc:sldMk cId="3433417451" sldId="655"/>
            <ac:spMk id="355" creationId="{CB02DF31-7438-427C-B66D-BFF3D0ED35F8}"/>
          </ac:spMkLst>
        </pc:spChg>
        <pc:spChg chg="mod">
          <ac:chgData name="MANUEL ALBERTO GUEVARA  NAJARRO" userId="dc0839a7-ef25-445d-88fe-29223dfab4a5" providerId="ADAL" clId="{AAA2C151-2292-4488-865B-5027AEB9D1EE}" dt="2021-07-07T22:20:15.939" v="541" actId="207"/>
          <ac:spMkLst>
            <pc:docMk/>
            <pc:sldMk cId="3433417451" sldId="655"/>
            <ac:spMk id="356" creationId="{70D1C380-61A0-47A9-A1B2-070D4ACE07D1}"/>
          </ac:spMkLst>
        </pc:spChg>
        <pc:spChg chg="mod">
          <ac:chgData name="MANUEL ALBERTO GUEVARA  NAJARRO" userId="dc0839a7-ef25-445d-88fe-29223dfab4a5" providerId="ADAL" clId="{AAA2C151-2292-4488-865B-5027AEB9D1EE}" dt="2021-07-07T22:20:15.939" v="541" actId="207"/>
          <ac:spMkLst>
            <pc:docMk/>
            <pc:sldMk cId="3433417451" sldId="655"/>
            <ac:spMk id="357" creationId="{0CBA850F-A1DB-4142-A7BB-3B7C292444A0}"/>
          </ac:spMkLst>
        </pc:spChg>
        <pc:spChg chg="mod">
          <ac:chgData name="MANUEL ALBERTO GUEVARA  NAJARRO" userId="dc0839a7-ef25-445d-88fe-29223dfab4a5" providerId="ADAL" clId="{AAA2C151-2292-4488-865B-5027AEB9D1EE}" dt="2021-07-07T22:20:15.939" v="541" actId="207"/>
          <ac:spMkLst>
            <pc:docMk/>
            <pc:sldMk cId="3433417451" sldId="655"/>
            <ac:spMk id="358" creationId="{01443D19-44AE-4E1A-9A5B-623D783E14D3}"/>
          </ac:spMkLst>
        </pc:spChg>
        <pc:spChg chg="mod">
          <ac:chgData name="MANUEL ALBERTO GUEVARA  NAJARRO" userId="dc0839a7-ef25-445d-88fe-29223dfab4a5" providerId="ADAL" clId="{AAA2C151-2292-4488-865B-5027AEB9D1EE}" dt="2021-07-07T22:20:15.939" v="541" actId="207"/>
          <ac:spMkLst>
            <pc:docMk/>
            <pc:sldMk cId="3433417451" sldId="655"/>
            <ac:spMk id="359" creationId="{FA12FF49-7184-4EA1-A1AF-CAE034169B26}"/>
          </ac:spMkLst>
        </pc:spChg>
        <pc:spChg chg="mod">
          <ac:chgData name="MANUEL ALBERTO GUEVARA  NAJARRO" userId="dc0839a7-ef25-445d-88fe-29223dfab4a5" providerId="ADAL" clId="{AAA2C151-2292-4488-865B-5027AEB9D1EE}" dt="2021-07-07T22:20:15.939" v="541" actId="207"/>
          <ac:spMkLst>
            <pc:docMk/>
            <pc:sldMk cId="3433417451" sldId="655"/>
            <ac:spMk id="360" creationId="{5519CBCE-5CFD-46C1-8877-A4AB718842EF}"/>
          </ac:spMkLst>
        </pc:spChg>
        <pc:spChg chg="mod">
          <ac:chgData name="MANUEL ALBERTO GUEVARA  NAJARRO" userId="dc0839a7-ef25-445d-88fe-29223dfab4a5" providerId="ADAL" clId="{AAA2C151-2292-4488-865B-5027AEB9D1EE}" dt="2021-07-07T22:20:15.939" v="541" actId="207"/>
          <ac:spMkLst>
            <pc:docMk/>
            <pc:sldMk cId="3433417451" sldId="655"/>
            <ac:spMk id="361" creationId="{F487AA07-362F-4F50-AE87-A9EFE06ED36B}"/>
          </ac:spMkLst>
        </pc:spChg>
        <pc:spChg chg="mod">
          <ac:chgData name="MANUEL ALBERTO GUEVARA  NAJARRO" userId="dc0839a7-ef25-445d-88fe-29223dfab4a5" providerId="ADAL" clId="{AAA2C151-2292-4488-865B-5027AEB9D1EE}" dt="2021-07-07T22:20:15.939" v="541" actId="207"/>
          <ac:spMkLst>
            <pc:docMk/>
            <pc:sldMk cId="3433417451" sldId="655"/>
            <ac:spMk id="362" creationId="{FC6D5882-AA9A-4E7D-9F51-944D374557BD}"/>
          </ac:spMkLst>
        </pc:spChg>
        <pc:spChg chg="mod">
          <ac:chgData name="MANUEL ALBERTO GUEVARA  NAJARRO" userId="dc0839a7-ef25-445d-88fe-29223dfab4a5" providerId="ADAL" clId="{AAA2C151-2292-4488-865B-5027AEB9D1EE}" dt="2021-07-07T22:20:15.939" v="541" actId="207"/>
          <ac:spMkLst>
            <pc:docMk/>
            <pc:sldMk cId="3433417451" sldId="655"/>
            <ac:spMk id="363" creationId="{B955BE64-0930-4373-9176-0C87393412C9}"/>
          </ac:spMkLst>
        </pc:spChg>
        <pc:spChg chg="mod">
          <ac:chgData name="MANUEL ALBERTO GUEVARA  NAJARRO" userId="dc0839a7-ef25-445d-88fe-29223dfab4a5" providerId="ADAL" clId="{AAA2C151-2292-4488-865B-5027AEB9D1EE}" dt="2021-07-07T22:20:15.939" v="541" actId="207"/>
          <ac:spMkLst>
            <pc:docMk/>
            <pc:sldMk cId="3433417451" sldId="655"/>
            <ac:spMk id="364" creationId="{219FC759-721C-412F-9BB4-5C051635A3F7}"/>
          </ac:spMkLst>
        </pc:spChg>
        <pc:spChg chg="mod">
          <ac:chgData name="MANUEL ALBERTO GUEVARA  NAJARRO" userId="dc0839a7-ef25-445d-88fe-29223dfab4a5" providerId="ADAL" clId="{AAA2C151-2292-4488-865B-5027AEB9D1EE}" dt="2021-07-07T22:20:15.939" v="541" actId="207"/>
          <ac:spMkLst>
            <pc:docMk/>
            <pc:sldMk cId="3433417451" sldId="655"/>
            <ac:spMk id="365" creationId="{279EA75A-E6F1-4A88-A2E8-FDC7BA63F712}"/>
          </ac:spMkLst>
        </pc:spChg>
        <pc:spChg chg="mod">
          <ac:chgData name="MANUEL ALBERTO GUEVARA  NAJARRO" userId="dc0839a7-ef25-445d-88fe-29223dfab4a5" providerId="ADAL" clId="{AAA2C151-2292-4488-865B-5027AEB9D1EE}" dt="2021-07-07T22:20:15.939" v="541" actId="207"/>
          <ac:spMkLst>
            <pc:docMk/>
            <pc:sldMk cId="3433417451" sldId="655"/>
            <ac:spMk id="366" creationId="{40CFA124-E36B-4200-B55B-99A947EF3B4A}"/>
          </ac:spMkLst>
        </pc:spChg>
        <pc:spChg chg="mod">
          <ac:chgData name="MANUEL ALBERTO GUEVARA  NAJARRO" userId="dc0839a7-ef25-445d-88fe-29223dfab4a5" providerId="ADAL" clId="{AAA2C151-2292-4488-865B-5027AEB9D1EE}" dt="2021-07-07T22:20:15.939" v="541" actId="207"/>
          <ac:spMkLst>
            <pc:docMk/>
            <pc:sldMk cId="3433417451" sldId="655"/>
            <ac:spMk id="367" creationId="{F823612F-E57D-441C-8175-63D5E3C5ED08}"/>
          </ac:spMkLst>
        </pc:spChg>
        <pc:spChg chg="mod">
          <ac:chgData name="MANUEL ALBERTO GUEVARA  NAJARRO" userId="dc0839a7-ef25-445d-88fe-29223dfab4a5" providerId="ADAL" clId="{AAA2C151-2292-4488-865B-5027AEB9D1EE}" dt="2021-07-07T22:20:15.939" v="541" actId="207"/>
          <ac:spMkLst>
            <pc:docMk/>
            <pc:sldMk cId="3433417451" sldId="655"/>
            <ac:spMk id="368" creationId="{4BBD30E3-BF19-4C54-9120-C080769828D9}"/>
          </ac:spMkLst>
        </pc:spChg>
        <pc:spChg chg="mod">
          <ac:chgData name="MANUEL ALBERTO GUEVARA  NAJARRO" userId="dc0839a7-ef25-445d-88fe-29223dfab4a5" providerId="ADAL" clId="{AAA2C151-2292-4488-865B-5027AEB9D1EE}" dt="2021-07-07T22:20:15.939" v="541" actId="207"/>
          <ac:spMkLst>
            <pc:docMk/>
            <pc:sldMk cId="3433417451" sldId="655"/>
            <ac:spMk id="369" creationId="{8211CC05-6D11-4EA1-8387-10C233B150A9}"/>
          </ac:spMkLst>
        </pc:spChg>
        <pc:spChg chg="mod">
          <ac:chgData name="MANUEL ALBERTO GUEVARA  NAJARRO" userId="dc0839a7-ef25-445d-88fe-29223dfab4a5" providerId="ADAL" clId="{AAA2C151-2292-4488-865B-5027AEB9D1EE}" dt="2021-07-07T22:20:15.939" v="541" actId="207"/>
          <ac:spMkLst>
            <pc:docMk/>
            <pc:sldMk cId="3433417451" sldId="655"/>
            <ac:spMk id="370" creationId="{080E8572-DFB7-480A-9718-E89E293F1A70}"/>
          </ac:spMkLst>
        </pc:spChg>
        <pc:spChg chg="mod">
          <ac:chgData name="MANUEL ALBERTO GUEVARA  NAJARRO" userId="dc0839a7-ef25-445d-88fe-29223dfab4a5" providerId="ADAL" clId="{AAA2C151-2292-4488-865B-5027AEB9D1EE}" dt="2021-07-07T22:20:15.939" v="541" actId="207"/>
          <ac:spMkLst>
            <pc:docMk/>
            <pc:sldMk cId="3433417451" sldId="655"/>
            <ac:spMk id="371" creationId="{94EFB765-7672-4D57-89F2-8D6DE9359BF1}"/>
          </ac:spMkLst>
        </pc:spChg>
        <pc:spChg chg="mod">
          <ac:chgData name="MANUEL ALBERTO GUEVARA  NAJARRO" userId="dc0839a7-ef25-445d-88fe-29223dfab4a5" providerId="ADAL" clId="{AAA2C151-2292-4488-865B-5027AEB9D1EE}" dt="2021-07-07T22:20:15.939" v="541" actId="207"/>
          <ac:spMkLst>
            <pc:docMk/>
            <pc:sldMk cId="3433417451" sldId="655"/>
            <ac:spMk id="372" creationId="{2F641047-A047-4698-9249-619A858912BA}"/>
          </ac:spMkLst>
        </pc:spChg>
        <pc:spChg chg="mod">
          <ac:chgData name="MANUEL ALBERTO GUEVARA  NAJARRO" userId="dc0839a7-ef25-445d-88fe-29223dfab4a5" providerId="ADAL" clId="{AAA2C151-2292-4488-865B-5027AEB9D1EE}" dt="2021-07-07T22:20:15.939" v="541" actId="207"/>
          <ac:spMkLst>
            <pc:docMk/>
            <pc:sldMk cId="3433417451" sldId="655"/>
            <ac:spMk id="373" creationId="{E10F4210-76B1-48C7-B1AD-C84EE57F4356}"/>
          </ac:spMkLst>
        </pc:spChg>
        <pc:spChg chg="mod">
          <ac:chgData name="MANUEL ALBERTO GUEVARA  NAJARRO" userId="dc0839a7-ef25-445d-88fe-29223dfab4a5" providerId="ADAL" clId="{AAA2C151-2292-4488-865B-5027AEB9D1EE}" dt="2021-07-07T22:20:15.939" v="541" actId="207"/>
          <ac:spMkLst>
            <pc:docMk/>
            <pc:sldMk cId="3433417451" sldId="655"/>
            <ac:spMk id="374" creationId="{39153C79-0BA7-49AD-839B-7EA5409B1B86}"/>
          </ac:spMkLst>
        </pc:spChg>
        <pc:spChg chg="mod">
          <ac:chgData name="MANUEL ALBERTO GUEVARA  NAJARRO" userId="dc0839a7-ef25-445d-88fe-29223dfab4a5" providerId="ADAL" clId="{AAA2C151-2292-4488-865B-5027AEB9D1EE}" dt="2021-07-07T22:20:15.939" v="541" actId="207"/>
          <ac:spMkLst>
            <pc:docMk/>
            <pc:sldMk cId="3433417451" sldId="655"/>
            <ac:spMk id="375" creationId="{4766588F-6F14-484D-939D-D00665B69B44}"/>
          </ac:spMkLst>
        </pc:spChg>
        <pc:spChg chg="mod">
          <ac:chgData name="MANUEL ALBERTO GUEVARA  NAJARRO" userId="dc0839a7-ef25-445d-88fe-29223dfab4a5" providerId="ADAL" clId="{AAA2C151-2292-4488-865B-5027AEB9D1EE}" dt="2021-07-07T22:20:15.939" v="541" actId="207"/>
          <ac:spMkLst>
            <pc:docMk/>
            <pc:sldMk cId="3433417451" sldId="655"/>
            <ac:spMk id="376" creationId="{A0097E3E-CC23-4140-BC94-6036060D33D3}"/>
          </ac:spMkLst>
        </pc:spChg>
        <pc:spChg chg="mod">
          <ac:chgData name="MANUEL ALBERTO GUEVARA  NAJARRO" userId="dc0839a7-ef25-445d-88fe-29223dfab4a5" providerId="ADAL" clId="{AAA2C151-2292-4488-865B-5027AEB9D1EE}" dt="2021-07-07T22:20:15.939" v="541" actId="207"/>
          <ac:spMkLst>
            <pc:docMk/>
            <pc:sldMk cId="3433417451" sldId="655"/>
            <ac:spMk id="377" creationId="{B8B10FA9-5869-45E7-9DCC-23EBF7FFDD7D}"/>
          </ac:spMkLst>
        </pc:spChg>
        <pc:spChg chg="mod">
          <ac:chgData name="MANUEL ALBERTO GUEVARA  NAJARRO" userId="dc0839a7-ef25-445d-88fe-29223dfab4a5" providerId="ADAL" clId="{AAA2C151-2292-4488-865B-5027AEB9D1EE}" dt="2021-07-07T22:20:15.939" v="541" actId="207"/>
          <ac:spMkLst>
            <pc:docMk/>
            <pc:sldMk cId="3433417451" sldId="655"/>
            <ac:spMk id="378" creationId="{511373B0-AF3D-40AB-92AB-BF285CB62F0C}"/>
          </ac:spMkLst>
        </pc:spChg>
        <pc:spChg chg="mod">
          <ac:chgData name="MANUEL ALBERTO GUEVARA  NAJARRO" userId="dc0839a7-ef25-445d-88fe-29223dfab4a5" providerId="ADAL" clId="{AAA2C151-2292-4488-865B-5027AEB9D1EE}" dt="2021-07-07T22:20:15.939" v="541" actId="207"/>
          <ac:spMkLst>
            <pc:docMk/>
            <pc:sldMk cId="3433417451" sldId="655"/>
            <ac:spMk id="379" creationId="{49C43160-B4E6-454C-956B-CC9ED29EC43F}"/>
          </ac:spMkLst>
        </pc:spChg>
        <pc:spChg chg="mod">
          <ac:chgData name="MANUEL ALBERTO GUEVARA  NAJARRO" userId="dc0839a7-ef25-445d-88fe-29223dfab4a5" providerId="ADAL" clId="{AAA2C151-2292-4488-865B-5027AEB9D1EE}" dt="2021-07-07T22:20:15.939" v="541" actId="207"/>
          <ac:spMkLst>
            <pc:docMk/>
            <pc:sldMk cId="3433417451" sldId="655"/>
            <ac:spMk id="380" creationId="{0C861830-9C35-4A41-A541-F7989D0AC4C8}"/>
          </ac:spMkLst>
        </pc:spChg>
        <pc:spChg chg="mod">
          <ac:chgData name="MANUEL ALBERTO GUEVARA  NAJARRO" userId="dc0839a7-ef25-445d-88fe-29223dfab4a5" providerId="ADAL" clId="{AAA2C151-2292-4488-865B-5027AEB9D1EE}" dt="2021-07-07T22:20:15.939" v="541" actId="207"/>
          <ac:spMkLst>
            <pc:docMk/>
            <pc:sldMk cId="3433417451" sldId="655"/>
            <ac:spMk id="381" creationId="{596378C6-B500-4C4D-94B1-5CF2797DDDFD}"/>
          </ac:spMkLst>
        </pc:spChg>
        <pc:spChg chg="mod">
          <ac:chgData name="MANUEL ALBERTO GUEVARA  NAJARRO" userId="dc0839a7-ef25-445d-88fe-29223dfab4a5" providerId="ADAL" clId="{AAA2C151-2292-4488-865B-5027AEB9D1EE}" dt="2021-07-07T22:20:15.939" v="541" actId="207"/>
          <ac:spMkLst>
            <pc:docMk/>
            <pc:sldMk cId="3433417451" sldId="655"/>
            <ac:spMk id="382" creationId="{64862C21-938E-469C-B3ED-002ABC99D26E}"/>
          </ac:spMkLst>
        </pc:spChg>
        <pc:spChg chg="mod">
          <ac:chgData name="MANUEL ALBERTO GUEVARA  NAJARRO" userId="dc0839a7-ef25-445d-88fe-29223dfab4a5" providerId="ADAL" clId="{AAA2C151-2292-4488-865B-5027AEB9D1EE}" dt="2021-07-07T22:20:15.939" v="541" actId="207"/>
          <ac:spMkLst>
            <pc:docMk/>
            <pc:sldMk cId="3433417451" sldId="655"/>
            <ac:spMk id="383" creationId="{9DF62374-BBC0-4D5D-BA35-F9FE0724A7B3}"/>
          </ac:spMkLst>
        </pc:spChg>
        <pc:spChg chg="mod">
          <ac:chgData name="MANUEL ALBERTO GUEVARA  NAJARRO" userId="dc0839a7-ef25-445d-88fe-29223dfab4a5" providerId="ADAL" clId="{AAA2C151-2292-4488-865B-5027AEB9D1EE}" dt="2021-07-07T22:20:15.939" v="541" actId="207"/>
          <ac:spMkLst>
            <pc:docMk/>
            <pc:sldMk cId="3433417451" sldId="655"/>
            <ac:spMk id="384" creationId="{0B0C32A5-607D-493E-8CF5-15AF4AD0D69D}"/>
          </ac:spMkLst>
        </pc:spChg>
        <pc:spChg chg="mod">
          <ac:chgData name="MANUEL ALBERTO GUEVARA  NAJARRO" userId="dc0839a7-ef25-445d-88fe-29223dfab4a5" providerId="ADAL" clId="{AAA2C151-2292-4488-865B-5027AEB9D1EE}" dt="2021-07-07T22:20:15.939" v="541" actId="207"/>
          <ac:spMkLst>
            <pc:docMk/>
            <pc:sldMk cId="3433417451" sldId="655"/>
            <ac:spMk id="385" creationId="{DA45DA42-EB5C-43D6-8096-31AE704BA9BF}"/>
          </ac:spMkLst>
        </pc:spChg>
        <pc:spChg chg="mod">
          <ac:chgData name="MANUEL ALBERTO GUEVARA  NAJARRO" userId="dc0839a7-ef25-445d-88fe-29223dfab4a5" providerId="ADAL" clId="{AAA2C151-2292-4488-865B-5027AEB9D1EE}" dt="2021-07-07T22:20:15.939" v="541" actId="207"/>
          <ac:spMkLst>
            <pc:docMk/>
            <pc:sldMk cId="3433417451" sldId="655"/>
            <ac:spMk id="386" creationId="{18BE1A17-A8EF-4B0F-BCD6-C6183CBC019C}"/>
          </ac:spMkLst>
        </pc:spChg>
        <pc:spChg chg="mod">
          <ac:chgData name="MANUEL ALBERTO GUEVARA  NAJARRO" userId="dc0839a7-ef25-445d-88fe-29223dfab4a5" providerId="ADAL" clId="{AAA2C151-2292-4488-865B-5027AEB9D1EE}" dt="2021-07-07T22:20:15.939" v="541" actId="207"/>
          <ac:spMkLst>
            <pc:docMk/>
            <pc:sldMk cId="3433417451" sldId="655"/>
            <ac:spMk id="387" creationId="{1D22C9EA-EDB4-4993-8C8B-F74937F8C984}"/>
          </ac:spMkLst>
        </pc:spChg>
        <pc:spChg chg="mod">
          <ac:chgData name="MANUEL ALBERTO GUEVARA  NAJARRO" userId="dc0839a7-ef25-445d-88fe-29223dfab4a5" providerId="ADAL" clId="{AAA2C151-2292-4488-865B-5027AEB9D1EE}" dt="2021-07-07T22:20:15.939" v="541" actId="207"/>
          <ac:spMkLst>
            <pc:docMk/>
            <pc:sldMk cId="3433417451" sldId="655"/>
            <ac:spMk id="388" creationId="{68088073-E2DB-4AAD-A63F-C2B0753EE11C}"/>
          </ac:spMkLst>
        </pc:spChg>
        <pc:spChg chg="mod">
          <ac:chgData name="MANUEL ALBERTO GUEVARA  NAJARRO" userId="dc0839a7-ef25-445d-88fe-29223dfab4a5" providerId="ADAL" clId="{AAA2C151-2292-4488-865B-5027AEB9D1EE}" dt="2021-07-07T22:20:15.939" v="541" actId="207"/>
          <ac:spMkLst>
            <pc:docMk/>
            <pc:sldMk cId="3433417451" sldId="655"/>
            <ac:spMk id="389" creationId="{76D0E684-6118-44D8-83CB-B0BDD2FAADE8}"/>
          </ac:spMkLst>
        </pc:spChg>
        <pc:spChg chg="mod">
          <ac:chgData name="MANUEL ALBERTO GUEVARA  NAJARRO" userId="dc0839a7-ef25-445d-88fe-29223dfab4a5" providerId="ADAL" clId="{AAA2C151-2292-4488-865B-5027AEB9D1EE}" dt="2021-07-07T22:20:15.939" v="541" actId="207"/>
          <ac:spMkLst>
            <pc:docMk/>
            <pc:sldMk cId="3433417451" sldId="655"/>
            <ac:spMk id="390" creationId="{91B91B96-27FB-4755-B53F-9881EB00EFE0}"/>
          </ac:spMkLst>
        </pc:spChg>
        <pc:spChg chg="mod">
          <ac:chgData name="MANUEL ALBERTO GUEVARA  NAJARRO" userId="dc0839a7-ef25-445d-88fe-29223dfab4a5" providerId="ADAL" clId="{AAA2C151-2292-4488-865B-5027AEB9D1EE}" dt="2021-07-07T22:20:15.939" v="541" actId="207"/>
          <ac:spMkLst>
            <pc:docMk/>
            <pc:sldMk cId="3433417451" sldId="655"/>
            <ac:spMk id="391" creationId="{5B878DB9-4421-412A-812B-EF0012FA5A90}"/>
          </ac:spMkLst>
        </pc:spChg>
        <pc:spChg chg="mod">
          <ac:chgData name="MANUEL ALBERTO GUEVARA  NAJARRO" userId="dc0839a7-ef25-445d-88fe-29223dfab4a5" providerId="ADAL" clId="{AAA2C151-2292-4488-865B-5027AEB9D1EE}" dt="2021-07-07T22:20:15.939" v="541" actId="207"/>
          <ac:spMkLst>
            <pc:docMk/>
            <pc:sldMk cId="3433417451" sldId="655"/>
            <ac:spMk id="392" creationId="{C4D44C09-A7AE-4E52-BE31-7960EA4418BE}"/>
          </ac:spMkLst>
        </pc:spChg>
        <pc:spChg chg="mod">
          <ac:chgData name="MANUEL ALBERTO GUEVARA  NAJARRO" userId="dc0839a7-ef25-445d-88fe-29223dfab4a5" providerId="ADAL" clId="{AAA2C151-2292-4488-865B-5027AEB9D1EE}" dt="2021-07-07T22:20:15.939" v="541" actId="207"/>
          <ac:spMkLst>
            <pc:docMk/>
            <pc:sldMk cId="3433417451" sldId="655"/>
            <ac:spMk id="393" creationId="{35983254-C974-46D9-8BA6-8AA5D2B6BE9D}"/>
          </ac:spMkLst>
        </pc:spChg>
        <pc:spChg chg="mod">
          <ac:chgData name="MANUEL ALBERTO GUEVARA  NAJARRO" userId="dc0839a7-ef25-445d-88fe-29223dfab4a5" providerId="ADAL" clId="{AAA2C151-2292-4488-865B-5027AEB9D1EE}" dt="2021-07-07T22:20:15.939" v="541" actId="207"/>
          <ac:spMkLst>
            <pc:docMk/>
            <pc:sldMk cId="3433417451" sldId="655"/>
            <ac:spMk id="394" creationId="{65EDBB3D-F7DF-43A0-9E6F-ACE2CA66D2BC}"/>
          </ac:spMkLst>
        </pc:spChg>
        <pc:spChg chg="mod">
          <ac:chgData name="MANUEL ALBERTO GUEVARA  NAJARRO" userId="dc0839a7-ef25-445d-88fe-29223dfab4a5" providerId="ADAL" clId="{AAA2C151-2292-4488-865B-5027AEB9D1EE}" dt="2021-07-07T22:20:15.939" v="541" actId="207"/>
          <ac:spMkLst>
            <pc:docMk/>
            <pc:sldMk cId="3433417451" sldId="655"/>
            <ac:spMk id="395" creationId="{32A50416-541B-44FE-A0D3-DF1A994BA24D}"/>
          </ac:spMkLst>
        </pc:spChg>
        <pc:spChg chg="mod">
          <ac:chgData name="MANUEL ALBERTO GUEVARA  NAJARRO" userId="dc0839a7-ef25-445d-88fe-29223dfab4a5" providerId="ADAL" clId="{AAA2C151-2292-4488-865B-5027AEB9D1EE}" dt="2021-07-07T22:20:15.939" v="541" actId="207"/>
          <ac:spMkLst>
            <pc:docMk/>
            <pc:sldMk cId="3433417451" sldId="655"/>
            <ac:spMk id="396" creationId="{5A6FEB9B-42A5-4442-B733-A08FCC8875FA}"/>
          </ac:spMkLst>
        </pc:spChg>
        <pc:spChg chg="mod">
          <ac:chgData name="MANUEL ALBERTO GUEVARA  NAJARRO" userId="dc0839a7-ef25-445d-88fe-29223dfab4a5" providerId="ADAL" clId="{AAA2C151-2292-4488-865B-5027AEB9D1EE}" dt="2021-07-07T22:20:15.939" v="541" actId="207"/>
          <ac:spMkLst>
            <pc:docMk/>
            <pc:sldMk cId="3433417451" sldId="655"/>
            <ac:spMk id="397" creationId="{7256C3CF-F996-4550-B92A-C7AE04718D64}"/>
          </ac:spMkLst>
        </pc:spChg>
        <pc:spChg chg="mod">
          <ac:chgData name="MANUEL ALBERTO GUEVARA  NAJARRO" userId="dc0839a7-ef25-445d-88fe-29223dfab4a5" providerId="ADAL" clId="{AAA2C151-2292-4488-865B-5027AEB9D1EE}" dt="2021-07-07T22:20:15.939" v="541" actId="207"/>
          <ac:spMkLst>
            <pc:docMk/>
            <pc:sldMk cId="3433417451" sldId="655"/>
            <ac:spMk id="398" creationId="{671F6FF1-E550-4CF6-9BE5-066532CB2104}"/>
          </ac:spMkLst>
        </pc:spChg>
        <pc:spChg chg="mod">
          <ac:chgData name="MANUEL ALBERTO GUEVARA  NAJARRO" userId="dc0839a7-ef25-445d-88fe-29223dfab4a5" providerId="ADAL" clId="{AAA2C151-2292-4488-865B-5027AEB9D1EE}" dt="2021-07-07T22:20:15.939" v="541" actId="207"/>
          <ac:spMkLst>
            <pc:docMk/>
            <pc:sldMk cId="3433417451" sldId="655"/>
            <ac:spMk id="399" creationId="{DE1F4724-2037-48A2-8D16-CA2ACC2BFBF3}"/>
          </ac:spMkLst>
        </pc:spChg>
        <pc:spChg chg="mod">
          <ac:chgData name="MANUEL ALBERTO GUEVARA  NAJARRO" userId="dc0839a7-ef25-445d-88fe-29223dfab4a5" providerId="ADAL" clId="{AAA2C151-2292-4488-865B-5027AEB9D1EE}" dt="2021-07-07T22:20:15.939" v="541" actId="207"/>
          <ac:spMkLst>
            <pc:docMk/>
            <pc:sldMk cId="3433417451" sldId="655"/>
            <ac:spMk id="400" creationId="{88AC32ED-1A9B-43D7-90C3-8022A6E3548D}"/>
          </ac:spMkLst>
        </pc:spChg>
        <pc:spChg chg="mod">
          <ac:chgData name="MANUEL ALBERTO GUEVARA  NAJARRO" userId="dc0839a7-ef25-445d-88fe-29223dfab4a5" providerId="ADAL" clId="{AAA2C151-2292-4488-865B-5027AEB9D1EE}" dt="2021-07-07T22:20:15.939" v="541" actId="207"/>
          <ac:spMkLst>
            <pc:docMk/>
            <pc:sldMk cId="3433417451" sldId="655"/>
            <ac:spMk id="401" creationId="{92E0C526-6902-4974-9F02-95347129F6AF}"/>
          </ac:spMkLst>
        </pc:spChg>
        <pc:spChg chg="mod">
          <ac:chgData name="MANUEL ALBERTO GUEVARA  NAJARRO" userId="dc0839a7-ef25-445d-88fe-29223dfab4a5" providerId="ADAL" clId="{AAA2C151-2292-4488-865B-5027AEB9D1EE}" dt="2021-07-07T22:20:15.939" v="541" actId="207"/>
          <ac:spMkLst>
            <pc:docMk/>
            <pc:sldMk cId="3433417451" sldId="655"/>
            <ac:spMk id="402" creationId="{D5EF2CBE-CC56-4F43-9C8E-E30F3CB32BAA}"/>
          </ac:spMkLst>
        </pc:spChg>
        <pc:spChg chg="mod">
          <ac:chgData name="MANUEL ALBERTO GUEVARA  NAJARRO" userId="dc0839a7-ef25-445d-88fe-29223dfab4a5" providerId="ADAL" clId="{AAA2C151-2292-4488-865B-5027AEB9D1EE}" dt="2021-07-07T22:20:15.939" v="541" actId="207"/>
          <ac:spMkLst>
            <pc:docMk/>
            <pc:sldMk cId="3433417451" sldId="655"/>
            <ac:spMk id="403" creationId="{A0CA4AA5-AB1C-482E-8392-70C04610DA44}"/>
          </ac:spMkLst>
        </pc:spChg>
        <pc:spChg chg="mod">
          <ac:chgData name="MANUEL ALBERTO GUEVARA  NAJARRO" userId="dc0839a7-ef25-445d-88fe-29223dfab4a5" providerId="ADAL" clId="{AAA2C151-2292-4488-865B-5027AEB9D1EE}" dt="2021-07-07T22:20:15.939" v="541" actId="207"/>
          <ac:spMkLst>
            <pc:docMk/>
            <pc:sldMk cId="3433417451" sldId="655"/>
            <ac:spMk id="404" creationId="{71B2BF88-7784-41DA-AED7-9F1E2C196B81}"/>
          </ac:spMkLst>
        </pc:spChg>
        <pc:spChg chg="mod">
          <ac:chgData name="MANUEL ALBERTO GUEVARA  NAJARRO" userId="dc0839a7-ef25-445d-88fe-29223dfab4a5" providerId="ADAL" clId="{AAA2C151-2292-4488-865B-5027AEB9D1EE}" dt="2021-07-07T22:20:15.939" v="541" actId="207"/>
          <ac:spMkLst>
            <pc:docMk/>
            <pc:sldMk cId="3433417451" sldId="655"/>
            <ac:spMk id="405" creationId="{434211CF-502D-428A-B963-903B9DEA325F}"/>
          </ac:spMkLst>
        </pc:spChg>
        <pc:spChg chg="mod">
          <ac:chgData name="MANUEL ALBERTO GUEVARA  NAJARRO" userId="dc0839a7-ef25-445d-88fe-29223dfab4a5" providerId="ADAL" clId="{AAA2C151-2292-4488-865B-5027AEB9D1EE}" dt="2021-07-07T22:20:15.939" v="541" actId="207"/>
          <ac:spMkLst>
            <pc:docMk/>
            <pc:sldMk cId="3433417451" sldId="655"/>
            <ac:spMk id="406" creationId="{3F351C9D-1416-4742-984F-613B30CB69F6}"/>
          </ac:spMkLst>
        </pc:spChg>
        <pc:spChg chg="mod">
          <ac:chgData name="MANUEL ALBERTO GUEVARA  NAJARRO" userId="dc0839a7-ef25-445d-88fe-29223dfab4a5" providerId="ADAL" clId="{AAA2C151-2292-4488-865B-5027AEB9D1EE}" dt="2021-07-07T22:20:15.939" v="541" actId="207"/>
          <ac:spMkLst>
            <pc:docMk/>
            <pc:sldMk cId="3433417451" sldId="655"/>
            <ac:spMk id="407" creationId="{4C0DB132-9A97-4202-A84E-0453E04EAB6A}"/>
          </ac:spMkLst>
        </pc:spChg>
        <pc:spChg chg="mod">
          <ac:chgData name="MANUEL ALBERTO GUEVARA  NAJARRO" userId="dc0839a7-ef25-445d-88fe-29223dfab4a5" providerId="ADAL" clId="{AAA2C151-2292-4488-865B-5027AEB9D1EE}" dt="2021-07-07T22:20:15.939" v="541" actId="207"/>
          <ac:spMkLst>
            <pc:docMk/>
            <pc:sldMk cId="3433417451" sldId="655"/>
            <ac:spMk id="408" creationId="{637E862C-56AA-4E24-8A8B-CA18CC51E68A}"/>
          </ac:spMkLst>
        </pc:spChg>
        <pc:spChg chg="mod">
          <ac:chgData name="MANUEL ALBERTO GUEVARA  NAJARRO" userId="dc0839a7-ef25-445d-88fe-29223dfab4a5" providerId="ADAL" clId="{AAA2C151-2292-4488-865B-5027AEB9D1EE}" dt="2021-07-07T22:20:15.939" v="541" actId="207"/>
          <ac:spMkLst>
            <pc:docMk/>
            <pc:sldMk cId="3433417451" sldId="655"/>
            <ac:spMk id="409" creationId="{FA09E7E6-6869-4AE1-A061-11EBDC43DF88}"/>
          </ac:spMkLst>
        </pc:spChg>
        <pc:spChg chg="mod">
          <ac:chgData name="MANUEL ALBERTO GUEVARA  NAJARRO" userId="dc0839a7-ef25-445d-88fe-29223dfab4a5" providerId="ADAL" clId="{AAA2C151-2292-4488-865B-5027AEB9D1EE}" dt="2021-07-07T22:20:15.939" v="541" actId="207"/>
          <ac:spMkLst>
            <pc:docMk/>
            <pc:sldMk cId="3433417451" sldId="655"/>
            <ac:spMk id="410" creationId="{6B53A34A-C0DC-4055-81AF-ACEB25290F38}"/>
          </ac:spMkLst>
        </pc:spChg>
        <pc:spChg chg="mod">
          <ac:chgData name="MANUEL ALBERTO GUEVARA  NAJARRO" userId="dc0839a7-ef25-445d-88fe-29223dfab4a5" providerId="ADAL" clId="{AAA2C151-2292-4488-865B-5027AEB9D1EE}" dt="2021-07-07T22:20:15.939" v="541" actId="207"/>
          <ac:spMkLst>
            <pc:docMk/>
            <pc:sldMk cId="3433417451" sldId="655"/>
            <ac:spMk id="411" creationId="{7AB94ED2-F0CE-4C65-AE82-049573A1680E}"/>
          </ac:spMkLst>
        </pc:spChg>
        <pc:spChg chg="mod">
          <ac:chgData name="MANUEL ALBERTO GUEVARA  NAJARRO" userId="dc0839a7-ef25-445d-88fe-29223dfab4a5" providerId="ADAL" clId="{AAA2C151-2292-4488-865B-5027AEB9D1EE}" dt="2021-07-07T22:20:15.939" v="541" actId="207"/>
          <ac:spMkLst>
            <pc:docMk/>
            <pc:sldMk cId="3433417451" sldId="655"/>
            <ac:spMk id="412" creationId="{28F1E8CA-C33C-4732-9C9C-08F114518E54}"/>
          </ac:spMkLst>
        </pc:spChg>
        <pc:spChg chg="mod">
          <ac:chgData name="MANUEL ALBERTO GUEVARA  NAJARRO" userId="dc0839a7-ef25-445d-88fe-29223dfab4a5" providerId="ADAL" clId="{AAA2C151-2292-4488-865B-5027AEB9D1EE}" dt="2021-07-07T22:20:15.939" v="541" actId="207"/>
          <ac:spMkLst>
            <pc:docMk/>
            <pc:sldMk cId="3433417451" sldId="655"/>
            <ac:spMk id="413" creationId="{1E0A1742-5767-4981-BC45-7B969B380652}"/>
          </ac:spMkLst>
        </pc:spChg>
        <pc:spChg chg="mod">
          <ac:chgData name="MANUEL ALBERTO GUEVARA  NAJARRO" userId="dc0839a7-ef25-445d-88fe-29223dfab4a5" providerId="ADAL" clId="{AAA2C151-2292-4488-865B-5027AEB9D1EE}" dt="2021-07-07T22:23:16.830" v="730" actId="2711"/>
          <ac:spMkLst>
            <pc:docMk/>
            <pc:sldMk cId="3433417451" sldId="655"/>
            <ac:spMk id="414" creationId="{8BAC74AC-AF99-40A6-9B94-AEE24CCECCE6}"/>
          </ac:spMkLst>
        </pc:spChg>
        <pc:spChg chg="mod">
          <ac:chgData name="MANUEL ALBERTO GUEVARA  NAJARRO" userId="dc0839a7-ef25-445d-88fe-29223dfab4a5" providerId="ADAL" clId="{AAA2C151-2292-4488-865B-5027AEB9D1EE}" dt="2021-07-07T22:23:16.830" v="730" actId="2711"/>
          <ac:spMkLst>
            <pc:docMk/>
            <pc:sldMk cId="3433417451" sldId="655"/>
            <ac:spMk id="415" creationId="{CCE95E54-5A8A-4CD2-83EB-E33372DD0774}"/>
          </ac:spMkLst>
        </pc:spChg>
        <pc:spChg chg="del">
          <ac:chgData name="MANUEL ALBERTO GUEVARA  NAJARRO" userId="dc0839a7-ef25-445d-88fe-29223dfab4a5" providerId="ADAL" clId="{AAA2C151-2292-4488-865B-5027AEB9D1EE}" dt="2021-07-07T22:18:05.446" v="414" actId="478"/>
          <ac:spMkLst>
            <pc:docMk/>
            <pc:sldMk cId="3433417451" sldId="655"/>
            <ac:spMk id="546" creationId="{DB2792DD-FCB2-4769-94F9-B6757C26F333}"/>
          </ac:spMkLst>
        </pc:spChg>
        <pc:spChg chg="del">
          <ac:chgData name="MANUEL ALBERTO GUEVARA  NAJARRO" userId="dc0839a7-ef25-445d-88fe-29223dfab4a5" providerId="ADAL" clId="{AAA2C151-2292-4488-865B-5027AEB9D1EE}" dt="2021-07-07T22:18:05.446" v="414" actId="478"/>
          <ac:spMkLst>
            <pc:docMk/>
            <pc:sldMk cId="3433417451" sldId="655"/>
            <ac:spMk id="547" creationId="{F7E335F9-D4F3-4B94-955D-D03D9BAC88C8}"/>
          </ac:spMkLst>
        </pc:spChg>
        <pc:spChg chg="add mod">
          <ac:chgData name="MANUEL ALBERTO GUEVARA  NAJARRO" userId="dc0839a7-ef25-445d-88fe-29223dfab4a5" providerId="ADAL" clId="{AAA2C151-2292-4488-865B-5027AEB9D1EE}" dt="2021-07-07T22:22:28.411" v="724" actId="6549"/>
          <ac:spMkLst>
            <pc:docMk/>
            <pc:sldMk cId="3433417451" sldId="655"/>
            <ac:spMk id="548" creationId="{F8C214C1-3515-4AAC-AA20-EBC05D2AE6F6}"/>
          </ac:spMkLst>
        </pc:spChg>
        <pc:spChg chg="add mod">
          <ac:chgData name="MANUEL ALBERTO GUEVARA  NAJARRO" userId="dc0839a7-ef25-445d-88fe-29223dfab4a5" providerId="ADAL" clId="{AAA2C151-2292-4488-865B-5027AEB9D1EE}" dt="2021-07-07T22:22:25.736" v="722" actId="20577"/>
          <ac:spMkLst>
            <pc:docMk/>
            <pc:sldMk cId="3433417451" sldId="655"/>
            <ac:spMk id="549" creationId="{17782B81-D4B7-4DEE-9A9B-23EB0436D8EC}"/>
          </ac:spMkLst>
        </pc:spChg>
        <pc:spChg chg="add mod">
          <ac:chgData name="MANUEL ALBERTO GUEVARA  NAJARRO" userId="dc0839a7-ef25-445d-88fe-29223dfab4a5" providerId="ADAL" clId="{AAA2C151-2292-4488-865B-5027AEB9D1EE}" dt="2021-07-07T22:22:21.795" v="720" actId="20577"/>
          <ac:spMkLst>
            <pc:docMk/>
            <pc:sldMk cId="3433417451" sldId="655"/>
            <ac:spMk id="550" creationId="{80791C3A-C7DA-49C1-968C-B1CFEF4DE28C}"/>
          </ac:spMkLst>
        </pc:spChg>
        <pc:spChg chg="add del mod">
          <ac:chgData name="MANUEL ALBERTO GUEVARA  NAJARRO" userId="dc0839a7-ef25-445d-88fe-29223dfab4a5" providerId="ADAL" clId="{AAA2C151-2292-4488-865B-5027AEB9D1EE}" dt="2021-07-07T22:22:20.442" v="718" actId="478"/>
          <ac:spMkLst>
            <pc:docMk/>
            <pc:sldMk cId="3433417451" sldId="655"/>
            <ac:spMk id="551" creationId="{6606CFA9-9389-4AEA-9F16-7A82F9DC23F7}"/>
          </ac:spMkLst>
        </pc:spChg>
        <pc:grpChg chg="del mod">
          <ac:chgData name="MANUEL ALBERTO GUEVARA  NAJARRO" userId="dc0839a7-ef25-445d-88fe-29223dfab4a5" providerId="ADAL" clId="{AAA2C151-2292-4488-865B-5027AEB9D1EE}" dt="2021-07-07T22:20:01.925" v="538" actId="165"/>
          <ac:grpSpMkLst>
            <pc:docMk/>
            <pc:sldMk cId="3433417451" sldId="655"/>
            <ac:grpSpMk id="8" creationId="{165A2101-76CE-46A5-9103-57480C4324E9}"/>
          </ac:grpSpMkLst>
        </pc:grpChg>
        <pc:grpChg chg="mod topLvl">
          <ac:chgData name="MANUEL ALBERTO GUEVARA  NAJARRO" userId="dc0839a7-ef25-445d-88fe-29223dfab4a5" providerId="ADAL" clId="{AAA2C151-2292-4488-865B-5027AEB9D1EE}" dt="2021-07-07T22:20:04.539" v="539" actId="207"/>
          <ac:grpSpMkLst>
            <pc:docMk/>
            <pc:sldMk cId="3433417451" sldId="655"/>
            <ac:grpSpMk id="9" creationId="{92F04F9A-201B-4EE1-84C7-5FDE77F3DC0C}"/>
          </ac:grpSpMkLst>
        </pc:grpChg>
        <pc:grpChg chg="del mod topLvl">
          <ac:chgData name="MANUEL ALBERTO GUEVARA  NAJARRO" userId="dc0839a7-ef25-445d-88fe-29223dfab4a5" providerId="ADAL" clId="{AAA2C151-2292-4488-865B-5027AEB9D1EE}" dt="2021-07-07T22:21:05.688" v="578" actId="478"/>
          <ac:grpSpMkLst>
            <pc:docMk/>
            <pc:sldMk cId="3433417451" sldId="655"/>
            <ac:grpSpMk id="10" creationId="{3A6888C5-5C9F-434A-BDB1-359AF57DA39F}"/>
          </ac:grpSpMkLst>
        </pc:grpChg>
        <pc:grpChg chg="del mod">
          <ac:chgData name="MANUEL ALBERTO GUEVARA  NAJARRO" userId="dc0839a7-ef25-445d-88fe-29223dfab4a5" providerId="ADAL" clId="{AAA2C151-2292-4488-865B-5027AEB9D1EE}" dt="2021-07-07T22:20:01.925" v="538" actId="165"/>
          <ac:grpSpMkLst>
            <pc:docMk/>
            <pc:sldMk cId="3433417451" sldId="655"/>
            <ac:grpSpMk id="143" creationId="{8D0EB140-D483-4B9A-A204-7498D200D513}"/>
          </ac:grpSpMkLst>
        </pc:grpChg>
        <pc:grpChg chg="mod topLvl">
          <ac:chgData name="MANUEL ALBERTO GUEVARA  NAJARRO" userId="dc0839a7-ef25-445d-88fe-29223dfab4a5" providerId="ADAL" clId="{AAA2C151-2292-4488-865B-5027AEB9D1EE}" dt="2021-07-07T22:20:09.213" v="540" actId="207"/>
          <ac:grpSpMkLst>
            <pc:docMk/>
            <pc:sldMk cId="3433417451" sldId="655"/>
            <ac:grpSpMk id="144" creationId="{26665CE8-728D-41B5-9C93-535D498B0FC8}"/>
          </ac:grpSpMkLst>
        </pc:grpChg>
        <pc:grpChg chg="del mod topLvl">
          <ac:chgData name="MANUEL ALBERTO GUEVARA  NAJARRO" userId="dc0839a7-ef25-445d-88fe-29223dfab4a5" providerId="ADAL" clId="{AAA2C151-2292-4488-865B-5027AEB9D1EE}" dt="2021-07-07T22:21:06.258" v="579" actId="478"/>
          <ac:grpSpMkLst>
            <pc:docMk/>
            <pc:sldMk cId="3433417451" sldId="655"/>
            <ac:grpSpMk id="145" creationId="{F87D9B9F-DD82-46AC-A222-83D73EEA836F}"/>
          </ac:grpSpMkLst>
        </pc:grpChg>
        <pc:grpChg chg="del mod">
          <ac:chgData name="MANUEL ALBERTO GUEVARA  NAJARRO" userId="dc0839a7-ef25-445d-88fe-29223dfab4a5" providerId="ADAL" clId="{AAA2C151-2292-4488-865B-5027AEB9D1EE}" dt="2021-07-07T22:20:01.925" v="538" actId="165"/>
          <ac:grpSpMkLst>
            <pc:docMk/>
            <pc:sldMk cId="3433417451" sldId="655"/>
            <ac:grpSpMk id="279" creationId="{DAB9C4FA-DE53-4A9D-AB55-CB49CAF990E2}"/>
          </ac:grpSpMkLst>
        </pc:grpChg>
        <pc:grpChg chg="mod topLvl">
          <ac:chgData name="MANUEL ALBERTO GUEVARA  NAJARRO" userId="dc0839a7-ef25-445d-88fe-29223dfab4a5" providerId="ADAL" clId="{AAA2C151-2292-4488-865B-5027AEB9D1EE}" dt="2021-07-07T22:20:15.939" v="541" actId="207"/>
          <ac:grpSpMkLst>
            <pc:docMk/>
            <pc:sldMk cId="3433417451" sldId="655"/>
            <ac:grpSpMk id="280" creationId="{B3BB45DF-C290-4C47-A9C9-C0E4124BD80B}"/>
          </ac:grpSpMkLst>
        </pc:grpChg>
        <pc:grpChg chg="del mod topLvl">
          <ac:chgData name="MANUEL ALBERTO GUEVARA  NAJARRO" userId="dc0839a7-ef25-445d-88fe-29223dfab4a5" providerId="ADAL" clId="{AAA2C151-2292-4488-865B-5027AEB9D1EE}" dt="2021-07-07T22:21:12.298" v="583" actId="478"/>
          <ac:grpSpMkLst>
            <pc:docMk/>
            <pc:sldMk cId="3433417451" sldId="655"/>
            <ac:grpSpMk id="281" creationId="{65F46213-5A94-46E8-95F3-CDBF12C0D745}"/>
          </ac:grpSpMkLst>
        </pc:grpChg>
        <pc:grpChg chg="del">
          <ac:chgData name="MANUEL ALBERTO GUEVARA  NAJARRO" userId="dc0839a7-ef25-445d-88fe-29223dfab4a5" providerId="ADAL" clId="{AAA2C151-2292-4488-865B-5027AEB9D1EE}" dt="2021-07-07T22:18:05.446" v="414" actId="478"/>
          <ac:grpSpMkLst>
            <pc:docMk/>
            <pc:sldMk cId="3433417451" sldId="655"/>
            <ac:grpSpMk id="416" creationId="{5B8336F6-CF08-4BE6-8049-BB88A8735875}"/>
          </ac:grpSpMkLst>
        </pc:grpChg>
      </pc:sldChg>
      <pc:sldChg chg="new del">
        <pc:chgData name="MANUEL ALBERTO GUEVARA  NAJARRO" userId="dc0839a7-ef25-445d-88fe-29223dfab4a5" providerId="ADAL" clId="{AAA2C151-2292-4488-865B-5027AEB9D1EE}" dt="2021-07-07T22:55:45.061" v="888" actId="47"/>
        <pc:sldMkLst>
          <pc:docMk/>
          <pc:sldMk cId="1373997488" sldId="656"/>
        </pc:sldMkLst>
      </pc:sldChg>
      <pc:sldChg chg="addSp delSp modSp add mod">
        <pc:chgData name="MANUEL ALBERTO GUEVARA  NAJARRO" userId="dc0839a7-ef25-445d-88fe-29223dfab4a5" providerId="ADAL" clId="{AAA2C151-2292-4488-865B-5027AEB9D1EE}" dt="2021-07-07T23:28:03.914" v="1329" actId="14100"/>
        <pc:sldMkLst>
          <pc:docMk/>
          <pc:sldMk cId="3756065904" sldId="656"/>
        </pc:sldMkLst>
        <pc:spChg chg="mod">
          <ac:chgData name="MANUEL ALBERTO GUEVARA  NAJARRO" userId="dc0839a7-ef25-445d-88fe-29223dfab4a5" providerId="ADAL" clId="{AAA2C151-2292-4488-865B-5027AEB9D1EE}" dt="2021-07-07T23:15:51.272" v="1101" actId="1035"/>
          <ac:spMkLst>
            <pc:docMk/>
            <pc:sldMk cId="3756065904" sldId="656"/>
            <ac:spMk id="3" creationId="{2E135C1E-EAD9-428A-8A2E-033A4004E55A}"/>
          </ac:spMkLst>
        </pc:spChg>
        <pc:spChg chg="add del mod">
          <ac:chgData name="MANUEL ALBERTO GUEVARA  NAJARRO" userId="dc0839a7-ef25-445d-88fe-29223dfab4a5" providerId="ADAL" clId="{AAA2C151-2292-4488-865B-5027AEB9D1EE}" dt="2021-07-07T22:56:29.245" v="891" actId="478"/>
          <ac:spMkLst>
            <pc:docMk/>
            <pc:sldMk cId="3756065904" sldId="656"/>
            <ac:spMk id="6" creationId="{16AE77F5-6FB7-4295-9E95-CC9C8D9664F7}"/>
          </ac:spMkLst>
        </pc:spChg>
        <pc:spChg chg="add mod topLvl">
          <ac:chgData name="MANUEL ALBERTO GUEVARA  NAJARRO" userId="dc0839a7-ef25-445d-88fe-29223dfab4a5" providerId="ADAL" clId="{AAA2C151-2292-4488-865B-5027AEB9D1EE}" dt="2021-07-07T23:17:38.336" v="1109" actId="2711"/>
          <ac:spMkLst>
            <pc:docMk/>
            <pc:sldMk cId="3756065904" sldId="656"/>
            <ac:spMk id="8" creationId="{1B6DA3F4-23D8-4D00-8073-B19B55C68F9E}"/>
          </ac:spMkLst>
        </pc:spChg>
        <pc:spChg chg="add del mod topLvl">
          <ac:chgData name="MANUEL ALBERTO GUEVARA  NAJARRO" userId="dc0839a7-ef25-445d-88fe-29223dfab4a5" providerId="ADAL" clId="{AAA2C151-2292-4488-865B-5027AEB9D1EE}" dt="2021-07-07T23:24:50.755" v="1211" actId="207"/>
          <ac:spMkLst>
            <pc:docMk/>
            <pc:sldMk cId="3756065904" sldId="656"/>
            <ac:spMk id="9" creationId="{012D99A9-FD57-43C7-AE3B-4525B4F41B2E}"/>
          </ac:spMkLst>
        </pc:spChg>
        <pc:spChg chg="add mod topLvl">
          <ac:chgData name="MANUEL ALBERTO GUEVARA  NAJARRO" userId="dc0839a7-ef25-445d-88fe-29223dfab4a5" providerId="ADAL" clId="{AAA2C151-2292-4488-865B-5027AEB9D1EE}" dt="2021-07-07T23:17:38.336" v="1109" actId="2711"/>
          <ac:spMkLst>
            <pc:docMk/>
            <pc:sldMk cId="3756065904" sldId="656"/>
            <ac:spMk id="10" creationId="{576FAB87-D7F0-47CF-B71B-FDC8BF90DB15}"/>
          </ac:spMkLst>
        </pc:spChg>
        <pc:spChg chg="add mod topLvl">
          <ac:chgData name="MANUEL ALBERTO GUEVARA  NAJARRO" userId="dc0839a7-ef25-445d-88fe-29223dfab4a5" providerId="ADAL" clId="{AAA2C151-2292-4488-865B-5027AEB9D1EE}" dt="2021-07-07T23:17:38.336" v="1109" actId="2711"/>
          <ac:spMkLst>
            <pc:docMk/>
            <pc:sldMk cId="3756065904" sldId="656"/>
            <ac:spMk id="11" creationId="{7882255D-1D57-4404-9B52-21A37B9C96D9}"/>
          </ac:spMkLst>
        </pc:spChg>
        <pc:spChg chg="add mod topLvl">
          <ac:chgData name="MANUEL ALBERTO GUEVARA  NAJARRO" userId="dc0839a7-ef25-445d-88fe-29223dfab4a5" providerId="ADAL" clId="{AAA2C151-2292-4488-865B-5027AEB9D1EE}" dt="2021-07-07T23:17:38.336" v="1109" actId="2711"/>
          <ac:spMkLst>
            <pc:docMk/>
            <pc:sldMk cId="3756065904" sldId="656"/>
            <ac:spMk id="13" creationId="{F3739A37-226F-4669-9093-892983F233C5}"/>
          </ac:spMkLst>
        </pc:spChg>
        <pc:spChg chg="add mod topLvl">
          <ac:chgData name="MANUEL ALBERTO GUEVARA  NAJARRO" userId="dc0839a7-ef25-445d-88fe-29223dfab4a5" providerId="ADAL" clId="{AAA2C151-2292-4488-865B-5027AEB9D1EE}" dt="2021-07-07T23:25:06.615" v="1213" actId="207"/>
          <ac:spMkLst>
            <pc:docMk/>
            <pc:sldMk cId="3756065904" sldId="656"/>
            <ac:spMk id="14" creationId="{2E27984B-29F4-4B53-973F-0FDDF38B37C3}"/>
          </ac:spMkLst>
        </pc:spChg>
        <pc:spChg chg="add mod topLvl">
          <ac:chgData name="MANUEL ALBERTO GUEVARA  NAJARRO" userId="dc0839a7-ef25-445d-88fe-29223dfab4a5" providerId="ADAL" clId="{AAA2C151-2292-4488-865B-5027AEB9D1EE}" dt="2021-07-07T23:17:38.336" v="1109" actId="2711"/>
          <ac:spMkLst>
            <pc:docMk/>
            <pc:sldMk cId="3756065904" sldId="656"/>
            <ac:spMk id="15" creationId="{C7E132B2-B031-4824-A48C-591BB24348F1}"/>
          </ac:spMkLst>
        </pc:spChg>
        <pc:spChg chg="add mod topLvl">
          <ac:chgData name="MANUEL ALBERTO GUEVARA  NAJARRO" userId="dc0839a7-ef25-445d-88fe-29223dfab4a5" providerId="ADAL" clId="{AAA2C151-2292-4488-865B-5027AEB9D1EE}" dt="2021-07-07T23:17:38.336" v="1109" actId="2711"/>
          <ac:spMkLst>
            <pc:docMk/>
            <pc:sldMk cId="3756065904" sldId="656"/>
            <ac:spMk id="16" creationId="{9FE472F2-5327-4CDF-AC19-10875FF49C7E}"/>
          </ac:spMkLst>
        </pc:spChg>
        <pc:spChg chg="add mod topLvl">
          <ac:chgData name="MANUEL ALBERTO GUEVARA  NAJARRO" userId="dc0839a7-ef25-445d-88fe-29223dfab4a5" providerId="ADAL" clId="{AAA2C151-2292-4488-865B-5027AEB9D1EE}" dt="2021-07-07T23:17:38.336" v="1109" actId="2711"/>
          <ac:spMkLst>
            <pc:docMk/>
            <pc:sldMk cId="3756065904" sldId="656"/>
            <ac:spMk id="18" creationId="{BB447DDB-2ED5-4CE6-9B7C-FABEA80F5C84}"/>
          </ac:spMkLst>
        </pc:spChg>
        <pc:spChg chg="add mod topLvl">
          <ac:chgData name="MANUEL ALBERTO GUEVARA  NAJARRO" userId="dc0839a7-ef25-445d-88fe-29223dfab4a5" providerId="ADAL" clId="{AAA2C151-2292-4488-865B-5027AEB9D1EE}" dt="2021-07-07T23:24:58.184" v="1212" actId="207"/>
          <ac:spMkLst>
            <pc:docMk/>
            <pc:sldMk cId="3756065904" sldId="656"/>
            <ac:spMk id="19" creationId="{6439D4DB-9DF5-4BDD-AB7F-295F31F5EB07}"/>
          </ac:spMkLst>
        </pc:spChg>
        <pc:spChg chg="add mod topLvl">
          <ac:chgData name="MANUEL ALBERTO GUEVARA  NAJARRO" userId="dc0839a7-ef25-445d-88fe-29223dfab4a5" providerId="ADAL" clId="{AAA2C151-2292-4488-865B-5027AEB9D1EE}" dt="2021-07-07T23:17:38.336" v="1109" actId="2711"/>
          <ac:spMkLst>
            <pc:docMk/>
            <pc:sldMk cId="3756065904" sldId="656"/>
            <ac:spMk id="20" creationId="{50DB3226-4D81-4FFB-9D85-ADE27FA45E8E}"/>
          </ac:spMkLst>
        </pc:spChg>
        <pc:spChg chg="add mod topLvl">
          <ac:chgData name="MANUEL ALBERTO GUEVARA  NAJARRO" userId="dc0839a7-ef25-445d-88fe-29223dfab4a5" providerId="ADAL" clId="{AAA2C151-2292-4488-865B-5027AEB9D1EE}" dt="2021-07-07T23:17:38.336" v="1109" actId="2711"/>
          <ac:spMkLst>
            <pc:docMk/>
            <pc:sldMk cId="3756065904" sldId="656"/>
            <ac:spMk id="21" creationId="{8BB2B27E-1A19-4502-9F96-1D3F8DA56805}"/>
          </ac:spMkLst>
        </pc:spChg>
        <pc:spChg chg="add mod topLvl">
          <ac:chgData name="MANUEL ALBERTO GUEVARA  NAJARRO" userId="dc0839a7-ef25-445d-88fe-29223dfab4a5" providerId="ADAL" clId="{AAA2C151-2292-4488-865B-5027AEB9D1EE}" dt="2021-07-07T23:17:38.336" v="1109" actId="2711"/>
          <ac:spMkLst>
            <pc:docMk/>
            <pc:sldMk cId="3756065904" sldId="656"/>
            <ac:spMk id="23" creationId="{60C02070-479F-44E3-A1B2-50A9BBBE03EB}"/>
          </ac:spMkLst>
        </pc:spChg>
        <pc:spChg chg="add mod topLvl">
          <ac:chgData name="MANUEL ALBERTO GUEVARA  NAJARRO" userId="dc0839a7-ef25-445d-88fe-29223dfab4a5" providerId="ADAL" clId="{AAA2C151-2292-4488-865B-5027AEB9D1EE}" dt="2021-07-07T23:24:44.206" v="1208" actId="207"/>
          <ac:spMkLst>
            <pc:docMk/>
            <pc:sldMk cId="3756065904" sldId="656"/>
            <ac:spMk id="24" creationId="{99545DC2-EBAF-4D7F-AB36-4610980B5A3D}"/>
          </ac:spMkLst>
        </pc:spChg>
        <pc:spChg chg="add mod topLvl">
          <ac:chgData name="MANUEL ALBERTO GUEVARA  NAJARRO" userId="dc0839a7-ef25-445d-88fe-29223dfab4a5" providerId="ADAL" clId="{AAA2C151-2292-4488-865B-5027AEB9D1EE}" dt="2021-07-07T23:17:38.336" v="1109" actId="2711"/>
          <ac:spMkLst>
            <pc:docMk/>
            <pc:sldMk cId="3756065904" sldId="656"/>
            <ac:spMk id="25" creationId="{CFD34665-EE1B-4D9A-A67F-14713411EB10}"/>
          </ac:spMkLst>
        </pc:spChg>
        <pc:spChg chg="add mod topLvl">
          <ac:chgData name="MANUEL ALBERTO GUEVARA  NAJARRO" userId="dc0839a7-ef25-445d-88fe-29223dfab4a5" providerId="ADAL" clId="{AAA2C151-2292-4488-865B-5027AEB9D1EE}" dt="2021-07-07T23:17:38.336" v="1109" actId="2711"/>
          <ac:spMkLst>
            <pc:docMk/>
            <pc:sldMk cId="3756065904" sldId="656"/>
            <ac:spMk id="26" creationId="{39276BD5-4B82-49FE-A8CC-0E6EE3406F01}"/>
          </ac:spMkLst>
        </pc:spChg>
        <pc:spChg chg="add mod topLvl">
          <ac:chgData name="MANUEL ALBERTO GUEVARA  NAJARRO" userId="dc0839a7-ef25-445d-88fe-29223dfab4a5" providerId="ADAL" clId="{AAA2C151-2292-4488-865B-5027AEB9D1EE}" dt="2021-07-07T23:17:38.336" v="1109" actId="2711"/>
          <ac:spMkLst>
            <pc:docMk/>
            <pc:sldMk cId="3756065904" sldId="656"/>
            <ac:spMk id="28" creationId="{D2F9A29A-32BB-429A-A08F-434929097AB2}"/>
          </ac:spMkLst>
        </pc:spChg>
        <pc:spChg chg="add mod topLvl">
          <ac:chgData name="MANUEL ALBERTO GUEVARA  NAJARRO" userId="dc0839a7-ef25-445d-88fe-29223dfab4a5" providerId="ADAL" clId="{AAA2C151-2292-4488-865B-5027AEB9D1EE}" dt="2021-07-07T23:25:10.800" v="1214" actId="207"/>
          <ac:spMkLst>
            <pc:docMk/>
            <pc:sldMk cId="3756065904" sldId="656"/>
            <ac:spMk id="29" creationId="{B1D6AC1E-20C6-41EB-8C45-4C1B6BE76325}"/>
          </ac:spMkLst>
        </pc:spChg>
        <pc:spChg chg="add mod topLvl">
          <ac:chgData name="MANUEL ALBERTO GUEVARA  NAJARRO" userId="dc0839a7-ef25-445d-88fe-29223dfab4a5" providerId="ADAL" clId="{AAA2C151-2292-4488-865B-5027AEB9D1EE}" dt="2021-07-07T23:17:38.336" v="1109" actId="2711"/>
          <ac:spMkLst>
            <pc:docMk/>
            <pc:sldMk cId="3756065904" sldId="656"/>
            <ac:spMk id="30" creationId="{3C1FFBBF-24A4-4470-89E6-5E0274C53254}"/>
          </ac:spMkLst>
        </pc:spChg>
        <pc:spChg chg="add mod topLvl">
          <ac:chgData name="MANUEL ALBERTO GUEVARA  NAJARRO" userId="dc0839a7-ef25-445d-88fe-29223dfab4a5" providerId="ADAL" clId="{AAA2C151-2292-4488-865B-5027AEB9D1EE}" dt="2021-07-07T23:17:38.336" v="1109" actId="2711"/>
          <ac:spMkLst>
            <pc:docMk/>
            <pc:sldMk cId="3756065904" sldId="656"/>
            <ac:spMk id="31" creationId="{9CDA8EE8-C2F1-45BB-B8B6-ED16EDBF8859}"/>
          </ac:spMkLst>
        </pc:spChg>
        <pc:spChg chg="add mod topLvl">
          <ac:chgData name="MANUEL ALBERTO GUEVARA  NAJARRO" userId="dc0839a7-ef25-445d-88fe-29223dfab4a5" providerId="ADAL" clId="{AAA2C151-2292-4488-865B-5027AEB9D1EE}" dt="2021-07-07T23:20:50.644" v="1164" actId="20577"/>
          <ac:spMkLst>
            <pc:docMk/>
            <pc:sldMk cId="3756065904" sldId="656"/>
            <ac:spMk id="33" creationId="{12342668-678D-4F6A-9A32-3D2B89D4EAB3}"/>
          </ac:spMkLst>
        </pc:spChg>
        <pc:spChg chg="add mod topLvl">
          <ac:chgData name="MANUEL ALBERTO GUEVARA  NAJARRO" userId="dc0839a7-ef25-445d-88fe-29223dfab4a5" providerId="ADAL" clId="{AAA2C151-2292-4488-865B-5027AEB9D1EE}" dt="2021-07-07T23:22:50.484" v="1196" actId="14100"/>
          <ac:spMkLst>
            <pc:docMk/>
            <pc:sldMk cId="3756065904" sldId="656"/>
            <ac:spMk id="34" creationId="{04586F41-CA7D-41AA-9BE9-FDECEC8F96D6}"/>
          </ac:spMkLst>
        </pc:spChg>
        <pc:spChg chg="add mod topLvl">
          <ac:chgData name="MANUEL ALBERTO GUEVARA  NAJARRO" userId="dc0839a7-ef25-445d-88fe-29223dfab4a5" providerId="ADAL" clId="{AAA2C151-2292-4488-865B-5027AEB9D1EE}" dt="2021-07-07T23:21:30.712" v="1190" actId="20577"/>
          <ac:spMkLst>
            <pc:docMk/>
            <pc:sldMk cId="3756065904" sldId="656"/>
            <ac:spMk id="35" creationId="{DAE43535-8101-4D27-A5C2-AAA3DB652A0B}"/>
          </ac:spMkLst>
        </pc:spChg>
        <pc:spChg chg="add mod topLvl">
          <ac:chgData name="MANUEL ALBERTO GUEVARA  NAJARRO" userId="dc0839a7-ef25-445d-88fe-29223dfab4a5" providerId="ADAL" clId="{AAA2C151-2292-4488-865B-5027AEB9D1EE}" dt="2021-07-07T23:21:45.497" v="1193"/>
          <ac:spMkLst>
            <pc:docMk/>
            <pc:sldMk cId="3756065904" sldId="656"/>
            <ac:spMk id="36" creationId="{6FC4FC5B-F96A-457F-9C4D-77BFA020EECD}"/>
          </ac:spMkLst>
        </pc:spChg>
        <pc:spChg chg="add mod topLvl">
          <ac:chgData name="MANUEL ALBERTO GUEVARA  NAJARRO" userId="dc0839a7-ef25-445d-88fe-29223dfab4a5" providerId="ADAL" clId="{AAA2C151-2292-4488-865B-5027AEB9D1EE}" dt="2021-07-07T23:20:32.848" v="1137" actId="20577"/>
          <ac:spMkLst>
            <pc:docMk/>
            <pc:sldMk cId="3756065904" sldId="656"/>
            <ac:spMk id="37" creationId="{B8E29FDB-6018-46F1-854C-99B4C8EDBF5B}"/>
          </ac:spMkLst>
        </pc:spChg>
        <pc:spChg chg="add mod topLvl">
          <ac:chgData name="MANUEL ALBERTO GUEVARA  NAJARRO" userId="dc0839a7-ef25-445d-88fe-29223dfab4a5" providerId="ADAL" clId="{AAA2C151-2292-4488-865B-5027AEB9D1EE}" dt="2021-07-07T23:23:45.083" v="1198"/>
          <ac:spMkLst>
            <pc:docMk/>
            <pc:sldMk cId="3756065904" sldId="656"/>
            <ac:spMk id="38" creationId="{FF2AC748-AB71-4017-95D7-720EEEE55059}"/>
          </ac:spMkLst>
        </pc:spChg>
        <pc:spChg chg="add mod topLvl">
          <ac:chgData name="MANUEL ALBERTO GUEVARA  NAJARRO" userId="dc0839a7-ef25-445d-88fe-29223dfab4a5" providerId="ADAL" clId="{AAA2C151-2292-4488-865B-5027AEB9D1EE}" dt="2021-07-07T23:20:45.888" v="1157" actId="20577"/>
          <ac:spMkLst>
            <pc:docMk/>
            <pc:sldMk cId="3756065904" sldId="656"/>
            <ac:spMk id="39" creationId="{5B50F23F-1F37-4A31-9F4C-437F9F843211}"/>
          </ac:spMkLst>
        </pc:spChg>
        <pc:spChg chg="add mod topLvl">
          <ac:chgData name="MANUEL ALBERTO GUEVARA  NAJARRO" userId="dc0839a7-ef25-445d-88fe-29223dfab4a5" providerId="ADAL" clId="{AAA2C151-2292-4488-865B-5027AEB9D1EE}" dt="2021-07-07T23:28:03.914" v="1329" actId="14100"/>
          <ac:spMkLst>
            <pc:docMk/>
            <pc:sldMk cId="3756065904" sldId="656"/>
            <ac:spMk id="40" creationId="{547C488D-3E4A-4460-B9AC-DA95E12A7AA2}"/>
          </ac:spMkLst>
        </pc:spChg>
        <pc:spChg chg="add mod topLvl">
          <ac:chgData name="MANUEL ALBERTO GUEVARA  NAJARRO" userId="dc0839a7-ef25-445d-88fe-29223dfab4a5" providerId="ADAL" clId="{AAA2C151-2292-4488-865B-5027AEB9D1EE}" dt="2021-07-07T23:20:56.740" v="1174" actId="20577"/>
          <ac:spMkLst>
            <pc:docMk/>
            <pc:sldMk cId="3756065904" sldId="656"/>
            <ac:spMk id="41" creationId="{53BAE757-B5D3-4B71-B228-18DE5E9F11D1}"/>
          </ac:spMkLst>
        </pc:spChg>
        <pc:spChg chg="add mod topLvl">
          <ac:chgData name="MANUEL ALBERTO GUEVARA  NAJARRO" userId="dc0839a7-ef25-445d-88fe-29223dfab4a5" providerId="ADAL" clId="{AAA2C151-2292-4488-865B-5027AEB9D1EE}" dt="2021-07-07T23:22:18.893" v="1194"/>
          <ac:spMkLst>
            <pc:docMk/>
            <pc:sldMk cId="3756065904" sldId="656"/>
            <ac:spMk id="42" creationId="{16F47249-0DE4-48AA-8DE1-1200672743C1}"/>
          </ac:spMkLst>
        </pc:spChg>
        <pc:spChg chg="mod">
          <ac:chgData name="MANUEL ALBERTO GUEVARA  NAJARRO" userId="dc0839a7-ef25-445d-88fe-29223dfab4a5" providerId="ADAL" clId="{AAA2C151-2292-4488-865B-5027AEB9D1EE}" dt="2021-07-07T23:17:38.336" v="1109" actId="2711"/>
          <ac:spMkLst>
            <pc:docMk/>
            <pc:sldMk cId="3756065904" sldId="656"/>
            <ac:spMk id="44" creationId="{283575FF-8070-42B1-8B95-33ED26EB98D5}"/>
          </ac:spMkLst>
        </pc:spChg>
        <pc:spChg chg="mod">
          <ac:chgData name="MANUEL ALBERTO GUEVARA  NAJARRO" userId="dc0839a7-ef25-445d-88fe-29223dfab4a5" providerId="ADAL" clId="{AAA2C151-2292-4488-865B-5027AEB9D1EE}" dt="2021-07-07T23:17:38.336" v="1109" actId="2711"/>
          <ac:spMkLst>
            <pc:docMk/>
            <pc:sldMk cId="3756065904" sldId="656"/>
            <ac:spMk id="45" creationId="{5B466401-19F9-43A4-9F13-58F12D726ECF}"/>
          </ac:spMkLst>
        </pc:spChg>
        <pc:spChg chg="mod">
          <ac:chgData name="MANUEL ALBERTO GUEVARA  NAJARRO" userId="dc0839a7-ef25-445d-88fe-29223dfab4a5" providerId="ADAL" clId="{AAA2C151-2292-4488-865B-5027AEB9D1EE}" dt="2021-07-07T23:17:38.336" v="1109" actId="2711"/>
          <ac:spMkLst>
            <pc:docMk/>
            <pc:sldMk cId="3756065904" sldId="656"/>
            <ac:spMk id="46" creationId="{37F2121E-C789-4839-8542-4B4F8943E8ED}"/>
          </ac:spMkLst>
        </pc:spChg>
        <pc:spChg chg="mod">
          <ac:chgData name="MANUEL ALBERTO GUEVARA  NAJARRO" userId="dc0839a7-ef25-445d-88fe-29223dfab4a5" providerId="ADAL" clId="{AAA2C151-2292-4488-865B-5027AEB9D1EE}" dt="2021-07-07T23:17:38.336" v="1109" actId="2711"/>
          <ac:spMkLst>
            <pc:docMk/>
            <pc:sldMk cId="3756065904" sldId="656"/>
            <ac:spMk id="47" creationId="{9F64607B-6C2D-4FA0-95DD-98998877185A}"/>
          </ac:spMkLst>
        </pc:spChg>
        <pc:spChg chg="mod">
          <ac:chgData name="MANUEL ALBERTO GUEVARA  NAJARRO" userId="dc0839a7-ef25-445d-88fe-29223dfab4a5" providerId="ADAL" clId="{AAA2C151-2292-4488-865B-5027AEB9D1EE}" dt="2021-07-07T23:17:38.336" v="1109" actId="2711"/>
          <ac:spMkLst>
            <pc:docMk/>
            <pc:sldMk cId="3756065904" sldId="656"/>
            <ac:spMk id="48" creationId="{EE36E078-4B29-491F-A3D9-ED63F60CAEEB}"/>
          </ac:spMkLst>
        </pc:spChg>
        <pc:spChg chg="mod">
          <ac:chgData name="MANUEL ALBERTO GUEVARA  NAJARRO" userId="dc0839a7-ef25-445d-88fe-29223dfab4a5" providerId="ADAL" clId="{AAA2C151-2292-4488-865B-5027AEB9D1EE}" dt="2021-07-07T23:17:38.336" v="1109" actId="2711"/>
          <ac:spMkLst>
            <pc:docMk/>
            <pc:sldMk cId="3756065904" sldId="656"/>
            <ac:spMk id="49" creationId="{590D8AC3-7D76-4B3B-B2CB-8ED9772D74BC}"/>
          </ac:spMkLst>
        </pc:spChg>
        <pc:spChg chg="mod">
          <ac:chgData name="MANUEL ALBERTO GUEVARA  NAJARRO" userId="dc0839a7-ef25-445d-88fe-29223dfab4a5" providerId="ADAL" clId="{AAA2C151-2292-4488-865B-5027AEB9D1EE}" dt="2021-07-07T23:17:38.336" v="1109" actId="2711"/>
          <ac:spMkLst>
            <pc:docMk/>
            <pc:sldMk cId="3756065904" sldId="656"/>
            <ac:spMk id="50" creationId="{ED6983A1-421B-4D17-A592-09FB7118AC69}"/>
          </ac:spMkLst>
        </pc:spChg>
        <pc:spChg chg="mod">
          <ac:chgData name="MANUEL ALBERTO GUEVARA  NAJARRO" userId="dc0839a7-ef25-445d-88fe-29223dfab4a5" providerId="ADAL" clId="{AAA2C151-2292-4488-865B-5027AEB9D1EE}" dt="2021-07-07T23:17:38.336" v="1109" actId="2711"/>
          <ac:spMkLst>
            <pc:docMk/>
            <pc:sldMk cId="3756065904" sldId="656"/>
            <ac:spMk id="51" creationId="{528EED50-2ED2-4F9C-A41B-7A769ADBA09A}"/>
          </ac:spMkLst>
        </pc:spChg>
        <pc:spChg chg="mod">
          <ac:chgData name="MANUEL ALBERTO GUEVARA  NAJARRO" userId="dc0839a7-ef25-445d-88fe-29223dfab4a5" providerId="ADAL" clId="{AAA2C151-2292-4488-865B-5027AEB9D1EE}" dt="2021-07-07T23:17:38.336" v="1109" actId="2711"/>
          <ac:spMkLst>
            <pc:docMk/>
            <pc:sldMk cId="3756065904" sldId="656"/>
            <ac:spMk id="52" creationId="{6A5491D8-7C30-44C5-BC96-EED07EB33B6D}"/>
          </ac:spMkLst>
        </pc:spChg>
        <pc:spChg chg="mod">
          <ac:chgData name="MANUEL ALBERTO GUEVARA  NAJARRO" userId="dc0839a7-ef25-445d-88fe-29223dfab4a5" providerId="ADAL" clId="{AAA2C151-2292-4488-865B-5027AEB9D1EE}" dt="2021-07-07T23:17:38.336" v="1109" actId="2711"/>
          <ac:spMkLst>
            <pc:docMk/>
            <pc:sldMk cId="3756065904" sldId="656"/>
            <ac:spMk id="54" creationId="{4B911BD7-8C95-4324-AA7C-A75C2C2E35AD}"/>
          </ac:spMkLst>
        </pc:spChg>
        <pc:spChg chg="mod">
          <ac:chgData name="MANUEL ALBERTO GUEVARA  NAJARRO" userId="dc0839a7-ef25-445d-88fe-29223dfab4a5" providerId="ADAL" clId="{AAA2C151-2292-4488-865B-5027AEB9D1EE}" dt="2021-07-07T23:17:38.336" v="1109" actId="2711"/>
          <ac:spMkLst>
            <pc:docMk/>
            <pc:sldMk cId="3756065904" sldId="656"/>
            <ac:spMk id="55" creationId="{83849018-5DD9-4C05-A81B-07D47C9103BB}"/>
          </ac:spMkLst>
        </pc:spChg>
        <pc:spChg chg="mod">
          <ac:chgData name="MANUEL ALBERTO GUEVARA  NAJARRO" userId="dc0839a7-ef25-445d-88fe-29223dfab4a5" providerId="ADAL" clId="{AAA2C151-2292-4488-865B-5027AEB9D1EE}" dt="2021-07-07T23:17:38.336" v="1109" actId="2711"/>
          <ac:spMkLst>
            <pc:docMk/>
            <pc:sldMk cId="3756065904" sldId="656"/>
            <ac:spMk id="56" creationId="{7154840D-D11E-419B-BABB-8FB6312E3CF9}"/>
          </ac:spMkLst>
        </pc:spChg>
        <pc:spChg chg="mod">
          <ac:chgData name="MANUEL ALBERTO GUEVARA  NAJARRO" userId="dc0839a7-ef25-445d-88fe-29223dfab4a5" providerId="ADAL" clId="{AAA2C151-2292-4488-865B-5027AEB9D1EE}" dt="2021-07-07T23:17:38.336" v="1109" actId="2711"/>
          <ac:spMkLst>
            <pc:docMk/>
            <pc:sldMk cId="3756065904" sldId="656"/>
            <ac:spMk id="57" creationId="{D852283A-1997-4ECC-84A5-834CD04AC8E9}"/>
          </ac:spMkLst>
        </pc:spChg>
        <pc:spChg chg="mod">
          <ac:chgData name="MANUEL ALBERTO GUEVARA  NAJARRO" userId="dc0839a7-ef25-445d-88fe-29223dfab4a5" providerId="ADAL" clId="{AAA2C151-2292-4488-865B-5027AEB9D1EE}" dt="2021-07-07T23:17:38.336" v="1109" actId="2711"/>
          <ac:spMkLst>
            <pc:docMk/>
            <pc:sldMk cId="3756065904" sldId="656"/>
            <ac:spMk id="58" creationId="{A5DD556D-4822-4767-8EB1-AE5D369AF51B}"/>
          </ac:spMkLst>
        </pc:spChg>
        <pc:spChg chg="mod">
          <ac:chgData name="MANUEL ALBERTO GUEVARA  NAJARRO" userId="dc0839a7-ef25-445d-88fe-29223dfab4a5" providerId="ADAL" clId="{AAA2C151-2292-4488-865B-5027AEB9D1EE}" dt="2021-07-07T23:17:38.336" v="1109" actId="2711"/>
          <ac:spMkLst>
            <pc:docMk/>
            <pc:sldMk cId="3756065904" sldId="656"/>
            <ac:spMk id="59" creationId="{1A285099-F1F5-4CA5-84E8-795C080A343B}"/>
          </ac:spMkLst>
        </pc:spChg>
        <pc:spChg chg="mod">
          <ac:chgData name="MANUEL ALBERTO GUEVARA  NAJARRO" userId="dc0839a7-ef25-445d-88fe-29223dfab4a5" providerId="ADAL" clId="{AAA2C151-2292-4488-865B-5027AEB9D1EE}" dt="2021-07-07T23:17:38.336" v="1109" actId="2711"/>
          <ac:spMkLst>
            <pc:docMk/>
            <pc:sldMk cId="3756065904" sldId="656"/>
            <ac:spMk id="60" creationId="{F18F96BE-519C-49EF-8045-9C2F41E74024}"/>
          </ac:spMkLst>
        </pc:spChg>
        <pc:spChg chg="mod">
          <ac:chgData name="MANUEL ALBERTO GUEVARA  NAJARRO" userId="dc0839a7-ef25-445d-88fe-29223dfab4a5" providerId="ADAL" clId="{AAA2C151-2292-4488-865B-5027AEB9D1EE}" dt="2021-07-07T23:17:38.336" v="1109" actId="2711"/>
          <ac:spMkLst>
            <pc:docMk/>
            <pc:sldMk cId="3756065904" sldId="656"/>
            <ac:spMk id="61" creationId="{72398C5A-A5C9-4D7D-8448-7255E6C26805}"/>
          </ac:spMkLst>
        </pc:spChg>
        <pc:spChg chg="mod">
          <ac:chgData name="MANUEL ALBERTO GUEVARA  NAJARRO" userId="dc0839a7-ef25-445d-88fe-29223dfab4a5" providerId="ADAL" clId="{AAA2C151-2292-4488-865B-5027AEB9D1EE}" dt="2021-07-07T23:17:38.336" v="1109" actId="2711"/>
          <ac:spMkLst>
            <pc:docMk/>
            <pc:sldMk cId="3756065904" sldId="656"/>
            <ac:spMk id="62" creationId="{702D3A3E-0E87-435A-9D3C-DFBCD02462DE}"/>
          </ac:spMkLst>
        </pc:spChg>
        <pc:spChg chg="mod">
          <ac:chgData name="MANUEL ALBERTO GUEVARA  NAJARRO" userId="dc0839a7-ef25-445d-88fe-29223dfab4a5" providerId="ADAL" clId="{AAA2C151-2292-4488-865B-5027AEB9D1EE}" dt="2021-07-07T23:17:38.336" v="1109" actId="2711"/>
          <ac:spMkLst>
            <pc:docMk/>
            <pc:sldMk cId="3756065904" sldId="656"/>
            <ac:spMk id="63" creationId="{BD02B5D9-958D-4EC9-B6EC-E956FF6DB963}"/>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5" creationId="{86793EEB-09A5-4177-ACD6-25EAAB3144DE}"/>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6" creationId="{4AEE83A4-728D-43AF-A3BA-5D744552AE8C}"/>
          </ac:spMkLst>
        </pc:spChg>
        <pc:spChg chg="del mod topLvl">
          <ac:chgData name="MANUEL ALBERTO GUEVARA  NAJARRO" userId="dc0839a7-ef25-445d-88fe-29223dfab4a5" providerId="ADAL" clId="{AAA2C151-2292-4488-865B-5027AEB9D1EE}" dt="2021-07-07T23:24:23.089" v="1202" actId="478"/>
          <ac:spMkLst>
            <pc:docMk/>
            <pc:sldMk cId="3756065904" sldId="656"/>
            <ac:spMk id="67" creationId="{EE02DBA1-82EC-4E04-BE3A-A5C52F7C8CDF}"/>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8" creationId="{AC9BED4F-D768-465F-B899-9158656BF3F3}"/>
          </ac:spMkLst>
        </pc:spChg>
        <pc:spChg chg="add del mod topLvl">
          <ac:chgData name="MANUEL ALBERTO GUEVARA  NAJARRO" userId="dc0839a7-ef25-445d-88fe-29223dfab4a5" providerId="ADAL" clId="{AAA2C151-2292-4488-865B-5027AEB9D1EE}" dt="2021-07-07T23:24:23.089" v="1202" actId="478"/>
          <ac:spMkLst>
            <pc:docMk/>
            <pc:sldMk cId="3756065904" sldId="656"/>
            <ac:spMk id="69" creationId="{625553E6-7CA7-4C70-B70C-67545493BFAA}"/>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0" creationId="{FD5F44D6-BC40-4FE6-BBC5-7E98DC015E79}"/>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1" creationId="{5B83B091-DAE5-4792-A030-11FE1CDDD614}"/>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2" creationId="{5C355551-680D-495C-A27F-C38EAEC25A75}"/>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3" creationId="{754B8DC9-B708-485A-A7B0-A8AA47F306A4}"/>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4" creationId="{F2F56C3B-0CE6-4960-9561-9B10B73A6678}"/>
          </ac:spMkLst>
        </pc:spChg>
        <pc:spChg chg="add del mod topLvl">
          <ac:chgData name="MANUEL ALBERTO GUEVARA  NAJARRO" userId="dc0839a7-ef25-445d-88fe-29223dfab4a5" providerId="ADAL" clId="{AAA2C151-2292-4488-865B-5027AEB9D1EE}" dt="2021-07-07T23:24:23.089" v="1202" actId="478"/>
          <ac:spMkLst>
            <pc:docMk/>
            <pc:sldMk cId="3756065904" sldId="656"/>
            <ac:spMk id="75" creationId="{1CB61BDE-EDA2-49F7-B1E9-4BC500D9A424}"/>
          </ac:spMkLst>
        </pc:spChg>
        <pc:spChg chg="mod">
          <ac:chgData name="MANUEL ALBERTO GUEVARA  NAJARRO" userId="dc0839a7-ef25-445d-88fe-29223dfab4a5" providerId="ADAL" clId="{AAA2C151-2292-4488-865B-5027AEB9D1EE}" dt="2021-07-07T23:17:38.336" v="1109" actId="2711"/>
          <ac:spMkLst>
            <pc:docMk/>
            <pc:sldMk cId="3756065904" sldId="656"/>
            <ac:spMk id="77" creationId="{9E065E10-D828-4A71-96D3-7F1EACABE7A1}"/>
          </ac:spMkLst>
        </pc:spChg>
        <pc:spChg chg="mod">
          <ac:chgData name="MANUEL ALBERTO GUEVARA  NAJARRO" userId="dc0839a7-ef25-445d-88fe-29223dfab4a5" providerId="ADAL" clId="{AAA2C151-2292-4488-865B-5027AEB9D1EE}" dt="2021-07-07T23:17:38.336" v="1109" actId="2711"/>
          <ac:spMkLst>
            <pc:docMk/>
            <pc:sldMk cId="3756065904" sldId="656"/>
            <ac:spMk id="78" creationId="{26D4943B-B0FE-4CBB-8AEF-30D27157D6F7}"/>
          </ac:spMkLst>
        </pc:spChg>
        <pc:spChg chg="del mod">
          <ac:chgData name="MANUEL ALBERTO GUEVARA  NAJARRO" userId="dc0839a7-ef25-445d-88fe-29223dfab4a5" providerId="ADAL" clId="{AAA2C151-2292-4488-865B-5027AEB9D1EE}" dt="2021-07-07T23:24:26.797" v="1203" actId="478"/>
          <ac:spMkLst>
            <pc:docMk/>
            <pc:sldMk cId="3756065904" sldId="656"/>
            <ac:spMk id="79" creationId="{D9E8758C-C2FF-4750-8174-99AD64860D8A}"/>
          </ac:spMkLst>
        </pc:spChg>
        <pc:spChg chg="mod">
          <ac:chgData name="MANUEL ALBERTO GUEVARA  NAJARRO" userId="dc0839a7-ef25-445d-88fe-29223dfab4a5" providerId="ADAL" clId="{AAA2C151-2292-4488-865B-5027AEB9D1EE}" dt="2021-07-07T23:17:38.336" v="1109" actId="2711"/>
          <ac:spMkLst>
            <pc:docMk/>
            <pc:sldMk cId="3756065904" sldId="656"/>
            <ac:spMk id="80" creationId="{8A374F1D-BFCB-484D-BBA7-B83FFC08A1D0}"/>
          </ac:spMkLst>
        </pc:spChg>
        <pc:spChg chg="mod">
          <ac:chgData name="MANUEL ALBERTO GUEVARA  NAJARRO" userId="dc0839a7-ef25-445d-88fe-29223dfab4a5" providerId="ADAL" clId="{AAA2C151-2292-4488-865B-5027AEB9D1EE}" dt="2021-07-07T23:17:38.336" v="1109" actId="2711"/>
          <ac:spMkLst>
            <pc:docMk/>
            <pc:sldMk cId="3756065904" sldId="656"/>
            <ac:spMk id="81" creationId="{A3FAFFE3-83DC-41BB-ABDF-F95B0BC0AB4E}"/>
          </ac:spMkLst>
        </pc:spChg>
        <pc:spChg chg="mod">
          <ac:chgData name="MANUEL ALBERTO GUEVARA  NAJARRO" userId="dc0839a7-ef25-445d-88fe-29223dfab4a5" providerId="ADAL" clId="{AAA2C151-2292-4488-865B-5027AEB9D1EE}" dt="2021-07-07T23:17:38.336" v="1109" actId="2711"/>
          <ac:spMkLst>
            <pc:docMk/>
            <pc:sldMk cId="3756065904" sldId="656"/>
            <ac:spMk id="82" creationId="{BC4C09E9-9D1F-48DD-AB55-B254C0888626}"/>
          </ac:spMkLst>
        </pc:spChg>
        <pc:spChg chg="mod">
          <ac:chgData name="MANUEL ALBERTO GUEVARA  NAJARRO" userId="dc0839a7-ef25-445d-88fe-29223dfab4a5" providerId="ADAL" clId="{AAA2C151-2292-4488-865B-5027AEB9D1EE}" dt="2021-07-07T23:17:38.336" v="1109" actId="2711"/>
          <ac:spMkLst>
            <pc:docMk/>
            <pc:sldMk cId="3756065904" sldId="656"/>
            <ac:spMk id="84" creationId="{CC990404-7F86-4D53-A7C4-9A60267E0AA3}"/>
          </ac:spMkLst>
        </pc:spChg>
        <pc:spChg chg="mod">
          <ac:chgData name="MANUEL ALBERTO GUEVARA  NAJARRO" userId="dc0839a7-ef25-445d-88fe-29223dfab4a5" providerId="ADAL" clId="{AAA2C151-2292-4488-865B-5027AEB9D1EE}" dt="2021-07-07T23:17:38.336" v="1109" actId="2711"/>
          <ac:spMkLst>
            <pc:docMk/>
            <pc:sldMk cId="3756065904" sldId="656"/>
            <ac:spMk id="85" creationId="{3B194E50-70DB-49AC-B109-485971D8B850}"/>
          </ac:spMkLst>
        </pc:spChg>
        <pc:spChg chg="mod">
          <ac:chgData name="MANUEL ALBERTO GUEVARA  NAJARRO" userId="dc0839a7-ef25-445d-88fe-29223dfab4a5" providerId="ADAL" clId="{AAA2C151-2292-4488-865B-5027AEB9D1EE}" dt="2021-07-07T23:17:38.336" v="1109" actId="2711"/>
          <ac:spMkLst>
            <pc:docMk/>
            <pc:sldMk cId="3756065904" sldId="656"/>
            <ac:spMk id="86" creationId="{410E0314-C341-4D2A-89CC-8CAE8CB0A7FE}"/>
          </ac:spMkLst>
        </pc:spChg>
        <pc:spChg chg="mod">
          <ac:chgData name="MANUEL ALBERTO GUEVARA  NAJARRO" userId="dc0839a7-ef25-445d-88fe-29223dfab4a5" providerId="ADAL" clId="{AAA2C151-2292-4488-865B-5027AEB9D1EE}" dt="2021-07-07T23:17:38.336" v="1109" actId="2711"/>
          <ac:spMkLst>
            <pc:docMk/>
            <pc:sldMk cId="3756065904" sldId="656"/>
            <ac:spMk id="87" creationId="{34DFD14E-2330-4F14-B137-492FCCC1A5EC}"/>
          </ac:spMkLst>
        </pc:spChg>
        <pc:spChg chg="mod">
          <ac:chgData name="MANUEL ALBERTO GUEVARA  NAJARRO" userId="dc0839a7-ef25-445d-88fe-29223dfab4a5" providerId="ADAL" clId="{AAA2C151-2292-4488-865B-5027AEB9D1EE}" dt="2021-07-07T23:17:38.336" v="1109" actId="2711"/>
          <ac:spMkLst>
            <pc:docMk/>
            <pc:sldMk cId="3756065904" sldId="656"/>
            <ac:spMk id="88" creationId="{EB2C57BD-2417-4752-A242-6B26469E4889}"/>
          </ac:spMkLst>
        </pc:spChg>
        <pc:spChg chg="add mod">
          <ac:chgData name="MANUEL ALBERTO GUEVARA  NAJARRO" userId="dc0839a7-ef25-445d-88fe-29223dfab4a5" providerId="ADAL" clId="{AAA2C151-2292-4488-865B-5027AEB9D1EE}" dt="2021-07-07T23:17:50.984" v="1112" actId="571"/>
          <ac:spMkLst>
            <pc:docMk/>
            <pc:sldMk cId="3756065904" sldId="656"/>
            <ac:spMk id="94" creationId="{C0CE983B-A184-48CC-8982-0C222DF81D5D}"/>
          </ac:spMkLst>
        </pc:spChg>
        <pc:spChg chg="add mod">
          <ac:chgData name="MANUEL ALBERTO GUEVARA  NAJARRO" userId="dc0839a7-ef25-445d-88fe-29223dfab4a5" providerId="ADAL" clId="{AAA2C151-2292-4488-865B-5027AEB9D1EE}" dt="2021-07-07T23:17:50.984" v="1112" actId="571"/>
          <ac:spMkLst>
            <pc:docMk/>
            <pc:sldMk cId="3756065904" sldId="656"/>
            <ac:spMk id="95" creationId="{956E3B7E-6FB9-4F7B-8170-25204916DE93}"/>
          </ac:spMkLst>
        </pc:spChg>
        <pc:grpChg chg="add del mod">
          <ac:chgData name="MANUEL ALBERTO GUEVARA  NAJARRO" userId="dc0839a7-ef25-445d-88fe-29223dfab4a5" providerId="ADAL" clId="{AAA2C151-2292-4488-865B-5027AEB9D1EE}" dt="2021-07-07T23:14:41.425" v="1024" actId="165"/>
          <ac:grpSpMkLst>
            <pc:docMk/>
            <pc:sldMk cId="3756065904" sldId="656"/>
            <ac:grpSpMk id="7" creationId="{90E86AED-01EE-473C-A787-F1BD9545FC9C}"/>
          </ac:grpSpMkLst>
        </pc:grpChg>
        <pc:grpChg chg="add del mod topLvl">
          <ac:chgData name="MANUEL ALBERTO GUEVARA  NAJARRO" userId="dc0839a7-ef25-445d-88fe-29223dfab4a5" providerId="ADAL" clId="{AAA2C151-2292-4488-865B-5027AEB9D1EE}" dt="2021-07-07T23:24:34.333" v="1205" actId="478"/>
          <ac:grpSpMkLst>
            <pc:docMk/>
            <pc:sldMk cId="3756065904" sldId="656"/>
            <ac:grpSpMk id="43" creationId="{1914E0E1-6C13-4FA8-BD9C-76A5BFECD77B}"/>
          </ac:grpSpMkLst>
        </pc:grpChg>
        <pc:grpChg chg="add del mod topLvl">
          <ac:chgData name="MANUEL ALBERTO GUEVARA  NAJARRO" userId="dc0839a7-ef25-445d-88fe-29223dfab4a5" providerId="ADAL" clId="{AAA2C151-2292-4488-865B-5027AEB9D1EE}" dt="2021-07-07T23:24:38.003" v="1206" actId="478"/>
          <ac:grpSpMkLst>
            <pc:docMk/>
            <pc:sldMk cId="3756065904" sldId="656"/>
            <ac:grpSpMk id="53" creationId="{E0FF7A4C-3C8E-4E65-882A-5D011ACD7854}"/>
          </ac:grpSpMkLst>
        </pc:grpChg>
        <pc:grpChg chg="add del mod topLvl">
          <ac:chgData name="MANUEL ALBERTO GUEVARA  NAJARRO" userId="dc0839a7-ef25-445d-88fe-29223dfab4a5" providerId="ADAL" clId="{AAA2C151-2292-4488-865B-5027AEB9D1EE}" dt="2021-07-07T23:24:10.435" v="1199" actId="165"/>
          <ac:grpSpMkLst>
            <pc:docMk/>
            <pc:sldMk cId="3756065904" sldId="656"/>
            <ac:grpSpMk id="64" creationId="{7B45AF01-E9EB-4742-A43D-85220285920A}"/>
          </ac:grpSpMkLst>
        </pc:grpChg>
        <pc:grpChg chg="add del mod topLvl">
          <ac:chgData name="MANUEL ALBERTO GUEVARA  NAJARRO" userId="dc0839a7-ef25-445d-88fe-29223dfab4a5" providerId="ADAL" clId="{AAA2C151-2292-4488-865B-5027AEB9D1EE}" dt="2021-07-07T23:24:31.403" v="1204" actId="478"/>
          <ac:grpSpMkLst>
            <pc:docMk/>
            <pc:sldMk cId="3756065904" sldId="656"/>
            <ac:grpSpMk id="76" creationId="{6A52ABEF-1E72-43EC-9D2C-24721A20E2DD}"/>
          </ac:grpSpMkLst>
        </pc:grpChg>
        <pc:grpChg chg="add del mod topLvl">
          <ac:chgData name="MANUEL ALBERTO GUEVARA  NAJARRO" userId="dc0839a7-ef25-445d-88fe-29223dfab4a5" providerId="ADAL" clId="{AAA2C151-2292-4488-865B-5027AEB9D1EE}" dt="2021-07-07T23:24:39.808" v="1207" actId="478"/>
          <ac:grpSpMkLst>
            <pc:docMk/>
            <pc:sldMk cId="3756065904" sldId="656"/>
            <ac:grpSpMk id="83" creationId="{69D040B0-FBE0-4E1A-AD93-1251E9255B2F}"/>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89" creationId="{A3B0603F-2083-42F9-8E87-32237366EF16}"/>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90" creationId="{9B01D070-5F57-4316-B032-4D91D8E73150}"/>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91" creationId="{F0A7A74A-BCC1-42A3-AC3E-F5A226588CCC}"/>
          </ac:grpSpMkLst>
        </pc:grpChg>
        <pc:grpChg chg="add del mod">
          <ac:chgData name="MANUEL ALBERTO GUEVARA  NAJARRO" userId="dc0839a7-ef25-445d-88fe-29223dfab4a5" providerId="ADAL" clId="{AAA2C151-2292-4488-865B-5027AEB9D1EE}" dt="2021-07-07T23:14:41.425" v="1024" actId="165"/>
          <ac:grpSpMkLst>
            <pc:docMk/>
            <pc:sldMk cId="3756065904" sldId="656"/>
            <ac:grpSpMk id="92" creationId="{67D9E333-9314-41AC-B7C7-4C85A19F84DC}"/>
          </ac:grpSpMkLst>
        </pc:grpChg>
        <pc:picChg chg="add mod">
          <ac:chgData name="MANUEL ALBERTO GUEVARA  NAJARRO" userId="dc0839a7-ef25-445d-88fe-29223dfab4a5" providerId="ADAL" clId="{AAA2C151-2292-4488-865B-5027AEB9D1EE}" dt="2021-07-07T23:27:56.262" v="1328" actId="1036"/>
          <ac:picMkLst>
            <pc:docMk/>
            <pc:sldMk cId="3756065904" sldId="656"/>
            <ac:picMk id="96" creationId="{643FF20B-D80D-4ADD-940F-E2AB0CBC7499}"/>
          </ac:picMkLst>
        </pc:picChg>
        <pc:picChg chg="add mod">
          <ac:chgData name="MANUEL ALBERTO GUEVARA  NAJARRO" userId="dc0839a7-ef25-445d-88fe-29223dfab4a5" providerId="ADAL" clId="{AAA2C151-2292-4488-865B-5027AEB9D1EE}" dt="2021-07-07T23:27:56.262" v="1328" actId="1036"/>
          <ac:picMkLst>
            <pc:docMk/>
            <pc:sldMk cId="3756065904" sldId="656"/>
            <ac:picMk id="98" creationId="{A6898028-0E45-47A0-BF37-189FC19FCA60}"/>
          </ac:picMkLst>
        </pc:picChg>
        <pc:picChg chg="add mod">
          <ac:chgData name="MANUEL ALBERTO GUEVARA  NAJARRO" userId="dc0839a7-ef25-445d-88fe-29223dfab4a5" providerId="ADAL" clId="{AAA2C151-2292-4488-865B-5027AEB9D1EE}" dt="2021-07-07T23:27:56.262" v="1328" actId="1036"/>
          <ac:picMkLst>
            <pc:docMk/>
            <pc:sldMk cId="3756065904" sldId="656"/>
            <ac:picMk id="100" creationId="{4C8491F9-C26F-4495-9E5C-A9F57801F44F}"/>
          </ac:picMkLst>
        </pc:picChg>
        <pc:picChg chg="add mod">
          <ac:chgData name="MANUEL ALBERTO GUEVARA  NAJARRO" userId="dc0839a7-ef25-445d-88fe-29223dfab4a5" providerId="ADAL" clId="{AAA2C151-2292-4488-865B-5027AEB9D1EE}" dt="2021-07-07T23:27:56.262" v="1328" actId="1036"/>
          <ac:picMkLst>
            <pc:docMk/>
            <pc:sldMk cId="3756065904" sldId="656"/>
            <ac:picMk id="102" creationId="{CDEE5ADB-5978-43DA-9CEE-32655887FC6E}"/>
          </ac:picMkLst>
        </pc:picChg>
        <pc:picChg chg="add mod">
          <ac:chgData name="MANUEL ALBERTO GUEVARA  NAJARRO" userId="dc0839a7-ef25-445d-88fe-29223dfab4a5" providerId="ADAL" clId="{AAA2C151-2292-4488-865B-5027AEB9D1EE}" dt="2021-07-07T23:27:56.262" v="1328" actId="1036"/>
          <ac:picMkLst>
            <pc:docMk/>
            <pc:sldMk cId="3756065904" sldId="656"/>
            <ac:picMk id="104" creationId="{676D8193-5408-49A6-AE62-4ABCEFD7529C}"/>
          </ac:picMkLst>
        </pc:picChg>
        <pc:picChg chg="del">
          <ac:chgData name="MANUEL ALBERTO GUEVARA  NAJARRO" userId="dc0839a7-ef25-445d-88fe-29223dfab4a5" providerId="ADAL" clId="{AAA2C151-2292-4488-865B-5027AEB9D1EE}" dt="2021-07-07T22:56:28.929" v="890" actId="478"/>
          <ac:picMkLst>
            <pc:docMk/>
            <pc:sldMk cId="3756065904" sldId="656"/>
            <ac:picMk id="2050" creationId="{79DD8B12-4C8E-416D-8C78-CB78BF213BB2}"/>
          </ac:picMkLst>
        </pc:picChg>
        <pc:cxnChg chg="add mod topLvl">
          <ac:chgData name="MANUEL ALBERTO GUEVARA  NAJARRO" userId="dc0839a7-ef25-445d-88fe-29223dfab4a5" providerId="ADAL" clId="{AAA2C151-2292-4488-865B-5027AEB9D1EE}" dt="2021-07-07T23:14:41.425" v="1024" actId="165"/>
          <ac:cxnSpMkLst>
            <pc:docMk/>
            <pc:sldMk cId="3756065904" sldId="656"/>
            <ac:cxnSpMk id="12" creationId="{BA97BF12-043E-4373-87CD-8500C1C877EB}"/>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17" creationId="{DB8BFC56-5BB1-46C7-8A73-C02A1901101F}"/>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22" creationId="{B385292B-EBAD-4582-966A-D07316357A5E}"/>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27" creationId="{20CE1607-FEB9-407A-A439-D92449C64A4E}"/>
          </ac:cxnSpMkLst>
        </pc:cxnChg>
        <pc:cxnChg chg="add mod topLvl">
          <ac:chgData name="MANUEL ALBERTO GUEVARA  NAJARRO" userId="dc0839a7-ef25-445d-88fe-29223dfab4a5" providerId="ADAL" clId="{AAA2C151-2292-4488-865B-5027AEB9D1EE}" dt="2021-07-07T23:14:41.425" v="1024" actId="165"/>
          <ac:cxnSpMkLst>
            <pc:docMk/>
            <pc:sldMk cId="3756065904" sldId="656"/>
            <ac:cxnSpMk id="32" creationId="{87FBCC52-A85A-4966-B5DD-14DD5167D91E}"/>
          </ac:cxnSpMkLst>
        </pc:cxnChg>
      </pc:sldChg>
      <pc:sldChg chg="modSp add mod">
        <pc:chgData name="MANUEL ALBERTO GUEVARA  NAJARRO" userId="dc0839a7-ef25-445d-88fe-29223dfab4a5" providerId="ADAL" clId="{AAA2C151-2292-4488-865B-5027AEB9D1EE}" dt="2021-07-07T23:28:19.765" v="1331"/>
        <pc:sldMkLst>
          <pc:docMk/>
          <pc:sldMk cId="3917846425" sldId="657"/>
        </pc:sldMkLst>
        <pc:spChg chg="mod">
          <ac:chgData name="MANUEL ALBERTO GUEVARA  NAJARRO" userId="dc0839a7-ef25-445d-88fe-29223dfab4a5" providerId="ADAL" clId="{AAA2C151-2292-4488-865B-5027AEB9D1EE}" dt="2021-07-07T23:28:19.765" v="1331"/>
          <ac:spMkLst>
            <pc:docMk/>
            <pc:sldMk cId="3917846425" sldId="657"/>
            <ac:spMk id="39" creationId="{5B50F23F-1F37-4A31-9F4C-437F9F843211}"/>
          </ac:spMkLst>
        </pc:spChg>
        <pc:spChg chg="mod">
          <ac:chgData name="MANUEL ALBERTO GUEVARA  NAJARRO" userId="dc0839a7-ef25-445d-88fe-29223dfab4a5" providerId="ADAL" clId="{AAA2C151-2292-4488-865B-5027AEB9D1EE}" dt="2021-07-07T23:28:16.309" v="1330" actId="14100"/>
          <ac:spMkLst>
            <pc:docMk/>
            <pc:sldMk cId="3917846425" sldId="657"/>
            <ac:spMk id="40" creationId="{547C488D-3E4A-4460-B9AC-DA95E12A7AA2}"/>
          </ac:spMkLst>
        </pc:spChg>
        <pc:spChg chg="mod">
          <ac:chgData name="MANUEL ALBERTO GUEVARA  NAJARRO" userId="dc0839a7-ef25-445d-88fe-29223dfab4a5" providerId="ADAL" clId="{AAA2C151-2292-4488-865B-5027AEB9D1EE}" dt="2021-07-07T23:28:16.309" v="1330" actId="14100"/>
          <ac:spMkLst>
            <pc:docMk/>
            <pc:sldMk cId="3917846425" sldId="657"/>
            <ac:spMk id="42" creationId="{16F47249-0DE4-48AA-8DE1-1200672743C1}"/>
          </ac:spMkLst>
        </pc:spChg>
      </pc:sldChg>
      <pc:sldChg chg="del">
        <pc:chgData name="MANUEL ALBERTO GUEVARA  NAJARRO" userId="dc0839a7-ef25-445d-88fe-29223dfab4a5" providerId="ADAL" clId="{AAA2C151-2292-4488-865B-5027AEB9D1EE}" dt="2021-07-07T20:06:44.862" v="114" actId="47"/>
        <pc:sldMkLst>
          <pc:docMk/>
          <pc:sldMk cId="3735815868" sldId="659"/>
        </pc:sldMkLst>
      </pc:sldChg>
      <pc:sldChg chg="del">
        <pc:chgData name="MANUEL ALBERTO GUEVARA  NAJARRO" userId="dc0839a7-ef25-445d-88fe-29223dfab4a5" providerId="ADAL" clId="{AAA2C151-2292-4488-865B-5027AEB9D1EE}" dt="2021-07-07T20:06:44.862" v="114" actId="47"/>
        <pc:sldMkLst>
          <pc:docMk/>
          <pc:sldMk cId="852149700" sldId="660"/>
        </pc:sldMkLst>
      </pc:sldChg>
      <pc:sldChg chg="del">
        <pc:chgData name="MANUEL ALBERTO GUEVARA  NAJARRO" userId="dc0839a7-ef25-445d-88fe-29223dfab4a5" providerId="ADAL" clId="{AAA2C151-2292-4488-865B-5027AEB9D1EE}" dt="2021-07-07T20:06:44.862" v="114" actId="47"/>
        <pc:sldMkLst>
          <pc:docMk/>
          <pc:sldMk cId="218323285" sldId="661"/>
        </pc:sldMkLst>
      </pc:sldChg>
      <pc:sldChg chg="del">
        <pc:chgData name="MANUEL ALBERTO GUEVARA  NAJARRO" userId="dc0839a7-ef25-445d-88fe-29223dfab4a5" providerId="ADAL" clId="{AAA2C151-2292-4488-865B-5027AEB9D1EE}" dt="2021-07-07T20:06:44.862" v="114" actId="47"/>
        <pc:sldMkLst>
          <pc:docMk/>
          <pc:sldMk cId="1218013973" sldId="662"/>
        </pc:sldMkLst>
      </pc:sldChg>
      <pc:sldChg chg="del">
        <pc:chgData name="MANUEL ALBERTO GUEVARA  NAJARRO" userId="dc0839a7-ef25-445d-88fe-29223dfab4a5" providerId="ADAL" clId="{AAA2C151-2292-4488-865B-5027AEB9D1EE}" dt="2021-07-07T20:06:44.862" v="114" actId="47"/>
        <pc:sldMkLst>
          <pc:docMk/>
          <pc:sldMk cId="589212707" sldId="663"/>
        </pc:sldMkLst>
      </pc:sldChg>
      <pc:sldChg chg="del">
        <pc:chgData name="MANUEL ALBERTO GUEVARA  NAJARRO" userId="dc0839a7-ef25-445d-88fe-29223dfab4a5" providerId="ADAL" clId="{AAA2C151-2292-4488-865B-5027AEB9D1EE}" dt="2021-07-07T20:06:44.862" v="114" actId="47"/>
        <pc:sldMkLst>
          <pc:docMk/>
          <pc:sldMk cId="512723185" sldId="664"/>
        </pc:sldMkLst>
      </pc:sldChg>
      <pc:sldChg chg="del">
        <pc:chgData name="MANUEL ALBERTO GUEVARA  NAJARRO" userId="dc0839a7-ef25-445d-88fe-29223dfab4a5" providerId="ADAL" clId="{AAA2C151-2292-4488-865B-5027AEB9D1EE}" dt="2021-07-07T20:06:44.862" v="114" actId="47"/>
        <pc:sldMkLst>
          <pc:docMk/>
          <pc:sldMk cId="476356547" sldId="665"/>
        </pc:sldMkLst>
      </pc:sldChg>
    </pc:docChg>
  </pc:docChgLst>
  <pc:docChgLst>
    <pc:chgData name="Desarrollo Curricular" clId="Web-{E1BD9046-ADBE-4791-90D3-255924FFE5AD}"/>
    <pc:docChg chg="delSld modSld">
      <pc:chgData name="Desarrollo Curricular" userId="" providerId="" clId="Web-{E1BD9046-ADBE-4791-90D3-255924FFE5AD}" dt="2021-05-31T22:24:23.656" v="1"/>
      <pc:docMkLst>
        <pc:docMk/>
      </pc:docMkLst>
      <pc:sldChg chg="delSp">
        <pc:chgData name="Desarrollo Curricular" userId="" providerId="" clId="Web-{E1BD9046-ADBE-4791-90D3-255924FFE5AD}" dt="2021-05-31T22:24:23.656" v="1"/>
        <pc:sldMkLst>
          <pc:docMk/>
          <pc:sldMk cId="2866921917" sldId="563"/>
        </pc:sldMkLst>
        <pc:spChg chg="del">
          <ac:chgData name="Desarrollo Curricular" userId="" providerId="" clId="Web-{E1BD9046-ADBE-4791-90D3-255924FFE5AD}" dt="2021-05-31T22:24:23.656" v="1"/>
          <ac:spMkLst>
            <pc:docMk/>
            <pc:sldMk cId="2866921917" sldId="563"/>
            <ac:spMk id="3" creationId="{510FA6F5-77D4-D245-A373-981E07E592A9}"/>
          </ac:spMkLst>
        </pc:spChg>
      </pc:sldChg>
      <pc:sldChg chg="del">
        <pc:chgData name="Desarrollo Curricular" userId="" providerId="" clId="Web-{E1BD9046-ADBE-4791-90D3-255924FFE5AD}" dt="2021-05-31T22:24:16.796" v="0"/>
        <pc:sldMkLst>
          <pc:docMk/>
          <pc:sldMk cId="3657153734" sldId="625"/>
        </pc:sldMkLst>
      </pc:sldChg>
    </pc:docChg>
  </pc:docChgLst>
  <pc:docChgLst>
    <pc:chgData name="Desarrollo Curricular" clId="Web-{D03FB84D-AF2A-461A-B46F-DD7B3F5826B6}"/>
    <pc:docChg chg="addSld delSld modSld sldOrd">
      <pc:chgData name="Desarrollo Curricular" userId="" providerId="" clId="Web-{D03FB84D-AF2A-461A-B46F-DD7B3F5826B6}" dt="2021-05-26T13:43:00.766" v="14" actId="20577"/>
      <pc:docMkLst>
        <pc:docMk/>
      </pc:docMkLst>
      <pc:sldChg chg="modSp del">
        <pc:chgData name="Desarrollo Curricular" userId="" providerId="" clId="Web-{D03FB84D-AF2A-461A-B46F-DD7B3F5826B6}" dt="2021-05-26T13:42:01.718" v="1"/>
        <pc:sldMkLst>
          <pc:docMk/>
          <pc:sldMk cId="3825174403" sldId="288"/>
        </pc:sldMkLst>
        <pc:spChg chg="mod">
          <ac:chgData name="Desarrollo Curricular" userId="" providerId="" clId="Web-{D03FB84D-AF2A-461A-B46F-DD7B3F5826B6}" dt="2021-05-26T13:41:45.593" v="0" actId="20577"/>
          <ac:spMkLst>
            <pc:docMk/>
            <pc:sldMk cId="3825174403" sldId="288"/>
            <ac:spMk id="2" creationId="{429C049A-7F2A-BC47-B9C2-0C6CE4CD201C}"/>
          </ac:spMkLst>
        </pc:spChg>
      </pc:sldChg>
      <pc:sldChg chg="addSp delSp">
        <pc:chgData name="Desarrollo Curricular" userId="" providerId="" clId="Web-{D03FB84D-AF2A-461A-B46F-DD7B3F5826B6}" dt="2021-05-26T13:42:13.562" v="5"/>
        <pc:sldMkLst>
          <pc:docMk/>
          <pc:sldMk cId="2866921917" sldId="563"/>
        </pc:sldMkLst>
        <pc:spChg chg="add del">
          <ac:chgData name="Desarrollo Curricular" userId="" providerId="" clId="Web-{D03FB84D-AF2A-461A-B46F-DD7B3F5826B6}" dt="2021-05-26T13:42:13.562" v="5"/>
          <ac:spMkLst>
            <pc:docMk/>
            <pc:sldMk cId="2866921917" sldId="563"/>
            <ac:spMk id="3" creationId="{510C7750-92C1-4B86-BEC3-F7F77A015369}"/>
          </ac:spMkLst>
        </pc:spChg>
        <pc:spChg chg="add del">
          <ac:chgData name="Desarrollo Curricular" userId="" providerId="" clId="Web-{D03FB84D-AF2A-461A-B46F-DD7B3F5826B6}" dt="2021-05-26T13:42:10.109" v="4"/>
          <ac:spMkLst>
            <pc:docMk/>
            <pc:sldMk cId="2866921917" sldId="563"/>
            <ac:spMk id="4" creationId="{E7D933D2-DD93-46CE-A7F9-DD0D45489857}"/>
          </ac:spMkLst>
        </pc:spChg>
      </pc:sldChg>
      <pc:sldChg chg="addSp">
        <pc:chgData name="Desarrollo Curricular" userId="" providerId="" clId="Web-{D03FB84D-AF2A-461A-B46F-DD7B3F5826B6}" dt="2021-05-26T13:42:31.625" v="6"/>
        <pc:sldMkLst>
          <pc:docMk/>
          <pc:sldMk cId="1026487" sldId="564"/>
        </pc:sldMkLst>
        <pc:spChg chg="add">
          <ac:chgData name="Desarrollo Curricular" userId="" providerId="" clId="Web-{D03FB84D-AF2A-461A-B46F-DD7B3F5826B6}" dt="2021-05-26T13:42:31.625" v="6"/>
          <ac:spMkLst>
            <pc:docMk/>
            <pc:sldMk cId="1026487" sldId="564"/>
            <ac:spMk id="3" creationId="{BC057E80-EF45-4BFA-81AB-236A4564C5A5}"/>
          </ac:spMkLst>
        </pc:spChg>
      </pc:sldChg>
      <pc:sldChg chg="addSp delSp modSp add ord replId">
        <pc:chgData name="Desarrollo Curricular" userId="" providerId="" clId="Web-{D03FB84D-AF2A-461A-B46F-DD7B3F5826B6}" dt="2021-05-26T13:43:00.766" v="14" actId="20577"/>
        <pc:sldMkLst>
          <pc:docMk/>
          <pc:sldMk cId="3657153734" sldId="625"/>
        </pc:sldMkLst>
        <pc:spChg chg="add del mod">
          <ac:chgData name="Desarrollo Curricular" userId="" providerId="" clId="Web-{D03FB84D-AF2A-461A-B46F-DD7B3F5826B6}" dt="2021-05-26T13:42:53.641" v="12"/>
          <ac:spMkLst>
            <pc:docMk/>
            <pc:sldMk cId="3657153734" sldId="625"/>
            <ac:spMk id="2" creationId="{C41C7A3F-DDF6-48FE-96D5-11DA799F028A}"/>
          </ac:spMkLst>
        </pc:spChg>
        <pc:spChg chg="mod">
          <ac:chgData name="Desarrollo Curricular" userId="" providerId="" clId="Web-{D03FB84D-AF2A-461A-B46F-DD7B3F5826B6}" dt="2021-05-26T13:43:00.766" v="14" actId="20577"/>
          <ac:spMkLst>
            <pc:docMk/>
            <pc:sldMk cId="3657153734" sldId="625"/>
            <ac:spMk id="3" creationId="{7279C2AC-66F9-4C8F-929B-40A387D8CCE2}"/>
          </ac:spMkLst>
        </pc:spChg>
      </pc:sldChg>
    </pc:docChg>
  </pc:docChgLst>
  <pc:docChgLst>
    <pc:chgData name="MANUEL ALBERTO GUEVARA  NAJARRO" userId="dc0839a7-ef25-445d-88fe-29223dfab4a5" providerId="ADAL" clId="{5109A622-0B6F-4C6B-9FD7-82AAD568679F}"/>
    <pc:docChg chg="undo custSel addSld delSld modSld">
      <pc:chgData name="MANUEL ALBERTO GUEVARA  NAJARRO" userId="dc0839a7-ef25-445d-88fe-29223dfab4a5" providerId="ADAL" clId="{5109A622-0B6F-4C6B-9FD7-82AAD568679F}" dt="2021-07-02T01:06:35.709" v="920" actId="20577"/>
      <pc:docMkLst>
        <pc:docMk/>
      </pc:docMkLst>
      <pc:sldChg chg="modSp mod">
        <pc:chgData name="MANUEL ALBERTO GUEVARA  NAJARRO" userId="dc0839a7-ef25-445d-88fe-29223dfab4a5" providerId="ADAL" clId="{5109A622-0B6F-4C6B-9FD7-82AAD568679F}" dt="2021-07-01T23:06:23.093" v="4" actId="20577"/>
        <pc:sldMkLst>
          <pc:docMk/>
          <pc:sldMk cId="2866921917" sldId="563"/>
        </pc:sldMkLst>
        <pc:spChg chg="mod">
          <ac:chgData name="MANUEL ALBERTO GUEVARA  NAJARRO" userId="dc0839a7-ef25-445d-88fe-29223dfab4a5" providerId="ADAL" clId="{5109A622-0B6F-4C6B-9FD7-82AAD568679F}" dt="2021-07-01T23:06:23.093" v="4" actId="20577"/>
          <ac:spMkLst>
            <pc:docMk/>
            <pc:sldMk cId="2866921917" sldId="563"/>
            <ac:spMk id="2" creationId="{7273257F-D179-0F4C-B01F-BB2035DAEC54}"/>
          </ac:spMkLst>
        </pc:spChg>
      </pc:sldChg>
      <pc:sldChg chg="modSp mod">
        <pc:chgData name="MANUEL ALBERTO GUEVARA  NAJARRO" userId="dc0839a7-ef25-445d-88fe-29223dfab4a5" providerId="ADAL" clId="{5109A622-0B6F-4C6B-9FD7-82AAD568679F}" dt="2021-07-01T23:39:49.781" v="129" actId="20577"/>
        <pc:sldMkLst>
          <pc:docMk/>
          <pc:sldMk cId="1026487" sldId="564"/>
        </pc:sldMkLst>
        <pc:spChg chg="mod">
          <ac:chgData name="MANUEL ALBERTO GUEVARA  NAJARRO" userId="dc0839a7-ef25-445d-88fe-29223dfab4a5" providerId="ADAL" clId="{5109A622-0B6F-4C6B-9FD7-82AAD568679F}" dt="2021-07-01T23:06:35.870" v="23" actId="20577"/>
          <ac:spMkLst>
            <pc:docMk/>
            <pc:sldMk cId="1026487" sldId="564"/>
            <ac:spMk id="2" creationId="{69470D82-C3C2-4243-B13D-0D81D2A1113E}"/>
          </ac:spMkLst>
        </pc:spChg>
        <pc:spChg chg="mod">
          <ac:chgData name="MANUEL ALBERTO GUEVARA  NAJARRO" userId="dc0839a7-ef25-445d-88fe-29223dfab4a5" providerId="ADAL" clId="{5109A622-0B6F-4C6B-9FD7-82AAD568679F}" dt="2021-07-01T23:39:49.781" v="129" actId="20577"/>
          <ac:spMkLst>
            <pc:docMk/>
            <pc:sldMk cId="1026487" sldId="564"/>
            <ac:spMk id="5" creationId="{079F80E9-C8D2-8B42-B481-B910D99A780C}"/>
          </ac:spMkLst>
        </pc:spChg>
      </pc:sldChg>
      <pc:sldChg chg="addSp">
        <pc:chgData name="MANUEL ALBERTO GUEVARA  NAJARRO" userId="dc0839a7-ef25-445d-88fe-29223dfab4a5" providerId="ADAL" clId="{5109A622-0B6F-4C6B-9FD7-82AAD568679F}" dt="2021-07-01T23:22:01.284" v="42"/>
        <pc:sldMkLst>
          <pc:docMk/>
          <pc:sldMk cId="507713633" sldId="632"/>
        </pc:sldMkLst>
        <pc:spChg chg="add">
          <ac:chgData name="MANUEL ALBERTO GUEVARA  NAJARRO" userId="dc0839a7-ef25-445d-88fe-29223dfab4a5" providerId="ADAL" clId="{5109A622-0B6F-4C6B-9FD7-82AAD568679F}" dt="2021-07-01T23:22:01.284" v="42"/>
          <ac:spMkLst>
            <pc:docMk/>
            <pc:sldMk cId="507713633" sldId="632"/>
            <ac:spMk id="2" creationId="{A617DD5D-20C8-411F-84FF-3BAEF32FDAC4}"/>
          </ac:spMkLst>
        </pc:spChg>
      </pc:sldChg>
      <pc:sldChg chg="addSp delSp modSp add del mod">
        <pc:chgData name="MANUEL ALBERTO GUEVARA  NAJARRO" userId="dc0839a7-ef25-445d-88fe-29223dfab4a5" providerId="ADAL" clId="{5109A622-0B6F-4C6B-9FD7-82AAD568679F}" dt="2021-07-02T00:12:40.174" v="369" actId="14100"/>
        <pc:sldMkLst>
          <pc:docMk/>
          <pc:sldMk cId="1889000168" sldId="632"/>
        </pc:sldMkLst>
        <pc:spChg chg="add del mod">
          <ac:chgData name="MANUEL ALBERTO GUEVARA  NAJARRO" userId="dc0839a7-ef25-445d-88fe-29223dfab4a5" providerId="ADAL" clId="{5109A622-0B6F-4C6B-9FD7-82AAD568679F}" dt="2021-07-02T00:12:39.607" v="368" actId="478"/>
          <ac:spMkLst>
            <pc:docMk/>
            <pc:sldMk cId="1889000168" sldId="632"/>
            <ac:spMk id="3" creationId="{5327DF32-D4F0-4BD6-8173-B6DEFE237903}"/>
          </ac:spMkLst>
        </pc:spChg>
        <pc:spChg chg="mod">
          <ac:chgData name="MANUEL ALBERTO GUEVARA  NAJARRO" userId="dc0839a7-ef25-445d-88fe-29223dfab4a5" providerId="ADAL" clId="{5109A622-0B6F-4C6B-9FD7-82AAD568679F}" dt="2021-07-01T23:20:12.833" v="38"/>
          <ac:spMkLst>
            <pc:docMk/>
            <pc:sldMk cId="1889000168" sldId="632"/>
            <ac:spMk id="5" creationId="{5ECE236A-6C3C-46E8-A81F-7846D7B4570C}"/>
          </ac:spMkLst>
        </pc:spChg>
        <pc:spChg chg="mod">
          <ac:chgData name="MANUEL ALBERTO GUEVARA  NAJARRO" userId="dc0839a7-ef25-445d-88fe-29223dfab4a5" providerId="ADAL" clId="{5109A622-0B6F-4C6B-9FD7-82AAD568679F}" dt="2021-07-02T00:12:40.174" v="369" actId="14100"/>
          <ac:spMkLst>
            <pc:docMk/>
            <pc:sldMk cId="1889000168" sldId="632"/>
            <ac:spMk id="6" creationId="{62B8E1A4-E755-4E07-B436-48B0481D7B00}"/>
          </ac:spMkLst>
        </pc:spChg>
        <pc:picChg chg="add del mod">
          <ac:chgData name="MANUEL ALBERTO GUEVARA  NAJARRO" userId="dc0839a7-ef25-445d-88fe-29223dfab4a5" providerId="ADAL" clId="{5109A622-0B6F-4C6B-9FD7-82AAD568679F}" dt="2021-07-02T00:12:39.607" v="368" actId="478"/>
          <ac:picMkLst>
            <pc:docMk/>
            <pc:sldMk cId="1889000168" sldId="632"/>
            <ac:picMk id="10" creationId="{F715C18E-F8C5-4C70-9752-8EDE5E424121}"/>
          </ac:picMkLst>
        </pc:picChg>
        <pc:picChg chg="mod">
          <ac:chgData name="MANUEL ALBERTO GUEVARA  NAJARRO" userId="dc0839a7-ef25-445d-88fe-29223dfab4a5" providerId="ADAL" clId="{5109A622-0B6F-4C6B-9FD7-82AAD568679F}" dt="2021-07-02T00:12:35.686" v="364" actId="1076"/>
          <ac:picMkLst>
            <pc:docMk/>
            <pc:sldMk cId="1889000168" sldId="632"/>
            <ac:picMk id="3074" creationId="{F623CA19-E0C7-4E49-B754-CA7B0B32E0B0}"/>
          </ac:picMkLst>
        </pc:picChg>
      </pc:sldChg>
      <pc:sldChg chg="addSp">
        <pc:chgData name="MANUEL ALBERTO GUEVARA  NAJARRO" userId="dc0839a7-ef25-445d-88fe-29223dfab4a5" providerId="ADAL" clId="{5109A622-0B6F-4C6B-9FD7-82AAD568679F}" dt="2021-07-02T00:12:09.358" v="339"/>
        <pc:sldMkLst>
          <pc:docMk/>
          <pc:sldMk cId="2175147670" sldId="632"/>
        </pc:sldMkLst>
        <pc:picChg chg="add">
          <ac:chgData name="MANUEL ALBERTO GUEVARA  NAJARRO" userId="dc0839a7-ef25-445d-88fe-29223dfab4a5" providerId="ADAL" clId="{5109A622-0B6F-4C6B-9FD7-82AAD568679F}" dt="2021-07-02T00:12:09.358" v="339"/>
          <ac:picMkLst>
            <pc:docMk/>
            <pc:sldMk cId="2175147670" sldId="632"/>
            <ac:picMk id="3074" creationId="{F623CA19-E0C7-4E49-B754-CA7B0B32E0B0}"/>
          </ac:picMkLst>
        </pc:picChg>
      </pc:sldChg>
      <pc:sldChg chg="del">
        <pc:chgData name="MANUEL ALBERTO GUEVARA  NAJARRO" userId="dc0839a7-ef25-445d-88fe-29223dfab4a5" providerId="ADAL" clId="{5109A622-0B6F-4C6B-9FD7-82AAD568679F}" dt="2021-07-01T23:22:21.389" v="49" actId="47"/>
        <pc:sldMkLst>
          <pc:docMk/>
          <pc:sldMk cId="3819631410" sldId="637"/>
        </pc:sldMkLst>
      </pc:sldChg>
      <pc:sldChg chg="del">
        <pc:chgData name="MANUEL ALBERTO GUEVARA  NAJARRO" userId="dc0839a7-ef25-445d-88fe-29223dfab4a5" providerId="ADAL" clId="{5109A622-0B6F-4C6B-9FD7-82AAD568679F}" dt="2021-07-01T23:22:21.389" v="49" actId="47"/>
        <pc:sldMkLst>
          <pc:docMk/>
          <pc:sldMk cId="116741518" sldId="638"/>
        </pc:sldMkLst>
      </pc:sldChg>
      <pc:sldChg chg="del">
        <pc:chgData name="MANUEL ALBERTO GUEVARA  NAJARRO" userId="dc0839a7-ef25-445d-88fe-29223dfab4a5" providerId="ADAL" clId="{5109A622-0B6F-4C6B-9FD7-82AAD568679F}" dt="2021-07-01T23:22:21.389" v="49" actId="47"/>
        <pc:sldMkLst>
          <pc:docMk/>
          <pc:sldMk cId="158475941" sldId="641"/>
        </pc:sldMkLst>
      </pc:sldChg>
      <pc:sldChg chg="del">
        <pc:chgData name="MANUEL ALBERTO GUEVARA  NAJARRO" userId="dc0839a7-ef25-445d-88fe-29223dfab4a5" providerId="ADAL" clId="{5109A622-0B6F-4C6B-9FD7-82AAD568679F}" dt="2021-07-01T23:22:21.389" v="49" actId="47"/>
        <pc:sldMkLst>
          <pc:docMk/>
          <pc:sldMk cId="109976369" sldId="642"/>
        </pc:sldMkLst>
      </pc:sldChg>
      <pc:sldChg chg="del">
        <pc:chgData name="MANUEL ALBERTO GUEVARA  NAJARRO" userId="dc0839a7-ef25-445d-88fe-29223dfab4a5" providerId="ADAL" clId="{5109A622-0B6F-4C6B-9FD7-82AAD568679F}" dt="2021-07-01T23:22:21.389" v="49" actId="47"/>
        <pc:sldMkLst>
          <pc:docMk/>
          <pc:sldMk cId="827917337" sldId="643"/>
        </pc:sldMkLst>
      </pc:sldChg>
      <pc:sldChg chg="del">
        <pc:chgData name="MANUEL ALBERTO GUEVARA  NAJARRO" userId="dc0839a7-ef25-445d-88fe-29223dfab4a5" providerId="ADAL" clId="{5109A622-0B6F-4C6B-9FD7-82AAD568679F}" dt="2021-07-01T23:22:21.389" v="49" actId="47"/>
        <pc:sldMkLst>
          <pc:docMk/>
          <pc:sldMk cId="3168800321" sldId="644"/>
        </pc:sldMkLst>
      </pc:sldChg>
      <pc:sldChg chg="del">
        <pc:chgData name="MANUEL ALBERTO GUEVARA  NAJARRO" userId="dc0839a7-ef25-445d-88fe-29223dfab4a5" providerId="ADAL" clId="{5109A622-0B6F-4C6B-9FD7-82AAD568679F}" dt="2021-07-01T23:22:21.389" v="49" actId="47"/>
        <pc:sldMkLst>
          <pc:docMk/>
          <pc:sldMk cId="231635580" sldId="645"/>
        </pc:sldMkLst>
      </pc:sldChg>
      <pc:sldChg chg="del">
        <pc:chgData name="MANUEL ALBERTO GUEVARA  NAJARRO" userId="dc0839a7-ef25-445d-88fe-29223dfab4a5" providerId="ADAL" clId="{5109A622-0B6F-4C6B-9FD7-82AAD568679F}" dt="2021-07-01T23:22:21.389" v="49" actId="47"/>
        <pc:sldMkLst>
          <pc:docMk/>
          <pc:sldMk cId="2426902980" sldId="646"/>
        </pc:sldMkLst>
      </pc:sldChg>
      <pc:sldChg chg="del">
        <pc:chgData name="MANUEL ALBERTO GUEVARA  NAJARRO" userId="dc0839a7-ef25-445d-88fe-29223dfab4a5" providerId="ADAL" clId="{5109A622-0B6F-4C6B-9FD7-82AAD568679F}" dt="2021-07-01T23:22:21.389" v="49" actId="47"/>
        <pc:sldMkLst>
          <pc:docMk/>
          <pc:sldMk cId="3173652595" sldId="647"/>
        </pc:sldMkLst>
      </pc:sldChg>
      <pc:sldChg chg="del">
        <pc:chgData name="MANUEL ALBERTO GUEVARA  NAJARRO" userId="dc0839a7-ef25-445d-88fe-29223dfab4a5" providerId="ADAL" clId="{5109A622-0B6F-4C6B-9FD7-82AAD568679F}" dt="2021-07-01T23:22:21.389" v="49" actId="47"/>
        <pc:sldMkLst>
          <pc:docMk/>
          <pc:sldMk cId="144757110" sldId="648"/>
        </pc:sldMkLst>
      </pc:sldChg>
      <pc:sldChg chg="modSp mod">
        <pc:chgData name="MANUEL ALBERTO GUEVARA  NAJARRO" userId="dc0839a7-ef25-445d-88fe-29223dfab4a5" providerId="ADAL" clId="{5109A622-0B6F-4C6B-9FD7-82AAD568679F}" dt="2021-07-02T01:06:35.709" v="920" actId="20577"/>
        <pc:sldMkLst>
          <pc:docMk/>
          <pc:sldMk cId="1885386360" sldId="649"/>
        </pc:sldMkLst>
        <pc:spChg chg="mod">
          <ac:chgData name="MANUEL ALBERTO GUEVARA  NAJARRO" userId="dc0839a7-ef25-445d-88fe-29223dfab4a5" providerId="ADAL" clId="{5109A622-0B6F-4C6B-9FD7-82AAD568679F}" dt="2021-07-02T01:05:35.469" v="816" actId="20577"/>
          <ac:spMkLst>
            <pc:docMk/>
            <pc:sldMk cId="1885386360" sldId="649"/>
            <ac:spMk id="5" creationId="{0D497FD1-F251-4123-B113-B761D42AE3D3}"/>
          </ac:spMkLst>
        </pc:spChg>
        <pc:spChg chg="mod">
          <ac:chgData name="MANUEL ALBERTO GUEVARA  NAJARRO" userId="dc0839a7-ef25-445d-88fe-29223dfab4a5" providerId="ADAL" clId="{5109A622-0B6F-4C6B-9FD7-82AAD568679F}" dt="2021-07-02T01:06:26.220" v="918" actId="20577"/>
          <ac:spMkLst>
            <pc:docMk/>
            <pc:sldMk cId="1885386360" sldId="649"/>
            <ac:spMk id="7" creationId="{1324D68F-ACA4-42AD-B878-BD975A546207}"/>
          </ac:spMkLst>
        </pc:spChg>
        <pc:spChg chg="mod">
          <ac:chgData name="MANUEL ALBERTO GUEVARA  NAJARRO" userId="dc0839a7-ef25-445d-88fe-29223dfab4a5" providerId="ADAL" clId="{5109A622-0B6F-4C6B-9FD7-82AAD568679F}" dt="2021-07-02T01:06:35.709" v="920" actId="20577"/>
          <ac:spMkLst>
            <pc:docMk/>
            <pc:sldMk cId="1885386360" sldId="649"/>
            <ac:spMk id="8" creationId="{4F61E297-E23E-4488-8A27-780E402D50D3}"/>
          </ac:spMkLst>
        </pc:spChg>
      </pc:sldChg>
      <pc:sldChg chg="addSp delSp modSp new mod modAnim">
        <pc:chgData name="MANUEL ALBERTO GUEVARA  NAJARRO" userId="dc0839a7-ef25-445d-88fe-29223dfab4a5" providerId="ADAL" clId="{5109A622-0B6F-4C6B-9FD7-82AAD568679F}" dt="2021-07-01T23:27:40.859" v="96" actId="14100"/>
        <pc:sldMkLst>
          <pc:docMk/>
          <pc:sldMk cId="1706553763" sldId="650"/>
        </pc:sldMkLst>
        <pc:spChg chg="del">
          <ac:chgData name="MANUEL ALBERTO GUEVARA  NAJARRO" userId="dc0839a7-ef25-445d-88fe-29223dfab4a5" providerId="ADAL" clId="{5109A622-0B6F-4C6B-9FD7-82AAD568679F}" dt="2021-07-01T23:22:44.126" v="51" actId="478"/>
          <ac:spMkLst>
            <pc:docMk/>
            <pc:sldMk cId="1706553763" sldId="650"/>
            <ac:spMk id="2" creationId="{FEBC6009-29AD-4BA2-8B5A-C9D98AD8EE4C}"/>
          </ac:spMkLst>
        </pc:spChg>
        <pc:spChg chg="del">
          <ac:chgData name="MANUEL ALBERTO GUEVARA  NAJARRO" userId="dc0839a7-ef25-445d-88fe-29223dfab4a5" providerId="ADAL" clId="{5109A622-0B6F-4C6B-9FD7-82AAD568679F}" dt="2021-07-01T23:22:44.126" v="51" actId="478"/>
          <ac:spMkLst>
            <pc:docMk/>
            <pc:sldMk cId="1706553763" sldId="650"/>
            <ac:spMk id="3" creationId="{5B95FF72-D8B2-4C42-BFA1-3E856E352187}"/>
          </ac:spMkLst>
        </pc:spChg>
        <pc:spChg chg="del">
          <ac:chgData name="MANUEL ALBERTO GUEVARA  NAJARRO" userId="dc0839a7-ef25-445d-88fe-29223dfab4a5" providerId="ADAL" clId="{5109A622-0B6F-4C6B-9FD7-82AAD568679F}" dt="2021-07-01T23:22:44.126" v="51" actId="478"/>
          <ac:spMkLst>
            <pc:docMk/>
            <pc:sldMk cId="1706553763" sldId="650"/>
            <ac:spMk id="4" creationId="{6397B4E1-E669-4FF9-974C-97FD41712ACB}"/>
          </ac:spMkLst>
        </pc:spChg>
        <pc:spChg chg="mod">
          <ac:chgData name="MANUEL ALBERTO GUEVARA  NAJARRO" userId="dc0839a7-ef25-445d-88fe-29223dfab4a5" providerId="ADAL" clId="{5109A622-0B6F-4C6B-9FD7-82AAD568679F}" dt="2021-07-01T23:27:34.765" v="95" actId="20577"/>
          <ac:spMkLst>
            <pc:docMk/>
            <pc:sldMk cId="1706553763" sldId="650"/>
            <ac:spMk id="5" creationId="{61A21815-87F8-4FCA-B51D-D1EA827A5920}"/>
          </ac:spMkLst>
        </pc:spChg>
        <pc:picChg chg="add mod">
          <ac:chgData name="MANUEL ALBERTO GUEVARA  NAJARRO" userId="dc0839a7-ef25-445d-88fe-29223dfab4a5" providerId="ADAL" clId="{5109A622-0B6F-4C6B-9FD7-82AAD568679F}" dt="2021-07-01T23:27:40.859" v="96" actId="14100"/>
          <ac:picMkLst>
            <pc:docMk/>
            <pc:sldMk cId="1706553763" sldId="650"/>
            <ac:picMk id="6" creationId="{387FBF13-8BD3-4D96-AB95-039508190982}"/>
          </ac:picMkLst>
        </pc:picChg>
      </pc:sldChg>
      <pc:sldChg chg="addSp delSp modSp add mod">
        <pc:chgData name="MANUEL ALBERTO GUEVARA  NAJARRO" userId="dc0839a7-ef25-445d-88fe-29223dfab4a5" providerId="ADAL" clId="{5109A622-0B6F-4C6B-9FD7-82AAD568679F}" dt="2021-07-02T00:16:32.797" v="572" actId="1035"/>
        <pc:sldMkLst>
          <pc:docMk/>
          <pc:sldMk cId="3207259026" sldId="651"/>
        </pc:sldMkLst>
        <pc:spChg chg="add mod">
          <ac:chgData name="MANUEL ALBERTO GUEVARA  NAJARRO" userId="dc0839a7-ef25-445d-88fe-29223dfab4a5" providerId="ADAL" clId="{5109A622-0B6F-4C6B-9FD7-82AAD568679F}" dt="2021-07-02T00:16:32.797" v="572" actId="1035"/>
          <ac:spMkLst>
            <pc:docMk/>
            <pc:sldMk cId="3207259026" sldId="651"/>
            <ac:spMk id="2" creationId="{83F3B01C-7389-4250-8029-CA15727038E3}"/>
          </ac:spMkLst>
        </pc:spChg>
        <pc:spChg chg="mod">
          <ac:chgData name="MANUEL ALBERTO GUEVARA  NAJARRO" userId="dc0839a7-ef25-445d-88fe-29223dfab4a5" providerId="ADAL" clId="{5109A622-0B6F-4C6B-9FD7-82AAD568679F}" dt="2021-07-01T23:43:14.214" v="133" actId="6549"/>
          <ac:spMkLst>
            <pc:docMk/>
            <pc:sldMk cId="3207259026" sldId="651"/>
            <ac:spMk id="5" creationId="{5ECE236A-6C3C-46E8-A81F-7846D7B4570C}"/>
          </ac:spMkLst>
        </pc:spChg>
        <pc:spChg chg="mod">
          <ac:chgData name="MANUEL ALBERTO GUEVARA  NAJARRO" userId="dc0839a7-ef25-445d-88fe-29223dfab4a5" providerId="ADAL" clId="{5109A622-0B6F-4C6B-9FD7-82AAD568679F}" dt="2021-07-02T00:16:15.773" v="548" actId="6549"/>
          <ac:spMkLst>
            <pc:docMk/>
            <pc:sldMk cId="3207259026" sldId="651"/>
            <ac:spMk id="6" creationId="{62B8E1A4-E755-4E07-B436-48B0481D7B00}"/>
          </ac:spMkLst>
        </pc:spChg>
        <pc:spChg chg="add mod">
          <ac:chgData name="MANUEL ALBERTO GUEVARA  NAJARRO" userId="dc0839a7-ef25-445d-88fe-29223dfab4a5" providerId="ADAL" clId="{5109A622-0B6F-4C6B-9FD7-82AAD568679F}" dt="2021-07-02T00:16:32.797" v="572" actId="1035"/>
          <ac:spMkLst>
            <pc:docMk/>
            <pc:sldMk cId="3207259026" sldId="651"/>
            <ac:spMk id="7" creationId="{4219E688-D86E-4CF7-9D0B-9B9F0BA12FCD}"/>
          </ac:spMkLst>
        </pc:spChg>
        <pc:spChg chg="add mod">
          <ac:chgData name="MANUEL ALBERTO GUEVARA  NAJARRO" userId="dc0839a7-ef25-445d-88fe-29223dfab4a5" providerId="ADAL" clId="{5109A622-0B6F-4C6B-9FD7-82AAD568679F}" dt="2021-07-02T00:16:32.797" v="572" actId="1035"/>
          <ac:spMkLst>
            <pc:docMk/>
            <pc:sldMk cId="3207259026" sldId="651"/>
            <ac:spMk id="9" creationId="{77CE3E1C-7E77-4133-9ADD-5E32136960A7}"/>
          </ac:spMkLst>
        </pc:spChg>
        <pc:spChg chg="add mod">
          <ac:chgData name="MANUEL ALBERTO GUEVARA  NAJARRO" userId="dc0839a7-ef25-445d-88fe-29223dfab4a5" providerId="ADAL" clId="{5109A622-0B6F-4C6B-9FD7-82AAD568679F}" dt="2021-07-02T00:16:32.797" v="572" actId="1035"/>
          <ac:spMkLst>
            <pc:docMk/>
            <pc:sldMk cId="3207259026" sldId="651"/>
            <ac:spMk id="11" creationId="{1EC276E7-162B-49E2-8AED-E321D0C272F2}"/>
          </ac:spMkLst>
        </pc:spChg>
        <pc:picChg chg="add del">
          <ac:chgData name="MANUEL ALBERTO GUEVARA  NAJARRO" userId="dc0839a7-ef25-445d-88fe-29223dfab4a5" providerId="ADAL" clId="{5109A622-0B6F-4C6B-9FD7-82AAD568679F}" dt="2021-07-02T00:02:57.175" v="280" actId="22"/>
          <ac:picMkLst>
            <pc:docMk/>
            <pc:sldMk cId="3207259026" sldId="651"/>
            <ac:picMk id="4" creationId="{B5AB8547-4D47-4505-AEB8-3009DD6166D6}"/>
          </ac:picMkLst>
        </pc:picChg>
        <pc:picChg chg="mod">
          <ac:chgData name="MANUEL ALBERTO GUEVARA  NAJARRO" userId="dc0839a7-ef25-445d-88fe-29223dfab4a5" providerId="ADAL" clId="{5109A622-0B6F-4C6B-9FD7-82AAD568679F}" dt="2021-07-02T00:13:47.873" v="528" actId="14100"/>
          <ac:picMkLst>
            <pc:docMk/>
            <pc:sldMk cId="3207259026" sldId="651"/>
            <ac:picMk id="10" creationId="{F715C18E-F8C5-4C70-9752-8EDE5E424121}"/>
          </ac:picMkLst>
        </pc:picChg>
      </pc:sldChg>
      <pc:sldChg chg="new del">
        <pc:chgData name="MANUEL ALBERTO GUEVARA  NAJARRO" userId="dc0839a7-ef25-445d-88fe-29223dfab4a5" providerId="ADAL" clId="{5109A622-0B6F-4C6B-9FD7-82AAD568679F}" dt="2021-07-01T23:43:11.427" v="131" actId="680"/>
        <pc:sldMkLst>
          <pc:docMk/>
          <pc:sldMk cId="748246070" sldId="652"/>
        </pc:sldMkLst>
      </pc:sldChg>
      <pc:sldChg chg="addSp">
        <pc:chgData name="MANUEL ALBERTO GUEVARA  NAJARRO" userId="dc0839a7-ef25-445d-88fe-29223dfab4a5" providerId="ADAL" clId="{5109A622-0B6F-4C6B-9FD7-82AAD568679F}" dt="2021-07-02T00:09:28.297" v="314"/>
        <pc:sldMkLst>
          <pc:docMk/>
          <pc:sldMk cId="2559495330" sldId="652"/>
        </pc:sldMkLst>
        <pc:picChg chg="add">
          <ac:chgData name="MANUEL ALBERTO GUEVARA  NAJARRO" userId="dc0839a7-ef25-445d-88fe-29223dfab4a5" providerId="ADAL" clId="{5109A622-0B6F-4C6B-9FD7-82AAD568679F}" dt="2021-07-02T00:09:28.297" v="314"/>
          <ac:picMkLst>
            <pc:docMk/>
            <pc:sldMk cId="2559495330" sldId="652"/>
            <ac:picMk id="2050" creationId="{F0FC8B4C-B66D-4508-811E-4FA5944C97A8}"/>
          </ac:picMkLst>
        </pc:picChg>
      </pc:sldChg>
      <pc:sldChg chg="addSp delSp modSp add del mod">
        <pc:chgData name="MANUEL ALBERTO GUEVARA  NAJARRO" userId="dc0839a7-ef25-445d-88fe-29223dfab4a5" providerId="ADAL" clId="{5109A622-0B6F-4C6B-9FD7-82AAD568679F}" dt="2021-07-02T00:17:34.733" v="576" actId="1036"/>
        <pc:sldMkLst>
          <pc:docMk/>
          <pc:sldMk cId="4153604534" sldId="652"/>
        </pc:sldMkLst>
        <pc:spChg chg="del">
          <ac:chgData name="MANUEL ALBERTO GUEVARA  NAJARRO" userId="dc0839a7-ef25-445d-88fe-29223dfab4a5" providerId="ADAL" clId="{5109A622-0B6F-4C6B-9FD7-82AAD568679F}" dt="2021-07-02T00:04:00.365" v="300" actId="478"/>
          <ac:spMkLst>
            <pc:docMk/>
            <pc:sldMk cId="4153604534" sldId="652"/>
            <ac:spMk id="2" creationId="{83F3B01C-7389-4250-8029-CA15727038E3}"/>
          </ac:spMkLst>
        </pc:spChg>
        <pc:spChg chg="add del mod">
          <ac:chgData name="MANUEL ALBERTO GUEVARA  NAJARRO" userId="dc0839a7-ef25-445d-88fe-29223dfab4a5" providerId="ADAL" clId="{5109A622-0B6F-4C6B-9FD7-82AAD568679F}" dt="2021-07-02T00:09:18.580" v="312" actId="478"/>
          <ac:spMkLst>
            <pc:docMk/>
            <pc:sldMk cId="4153604534" sldId="652"/>
            <ac:spMk id="4" creationId="{7BAC8C3B-17E1-44E4-914A-8171AE7A5369}"/>
          </ac:spMkLst>
        </pc:spChg>
        <pc:spChg chg="mod">
          <ac:chgData name="MANUEL ALBERTO GUEVARA  NAJARRO" userId="dc0839a7-ef25-445d-88fe-29223dfab4a5" providerId="ADAL" clId="{5109A622-0B6F-4C6B-9FD7-82AAD568679F}" dt="2021-07-02T00:03:20.365" v="299" actId="20577"/>
          <ac:spMkLst>
            <pc:docMk/>
            <pc:sldMk cId="4153604534" sldId="652"/>
            <ac:spMk id="5" creationId="{5ECE236A-6C3C-46E8-A81F-7846D7B4570C}"/>
          </ac:spMkLst>
        </pc:spChg>
        <pc:spChg chg="mod">
          <ac:chgData name="MANUEL ALBERTO GUEVARA  NAJARRO" userId="dc0839a7-ef25-445d-88fe-29223dfab4a5" providerId="ADAL" clId="{5109A622-0B6F-4C6B-9FD7-82AAD568679F}" dt="2021-07-02T00:17:34.733" v="576" actId="1036"/>
          <ac:spMkLst>
            <pc:docMk/>
            <pc:sldMk cId="4153604534" sldId="652"/>
            <ac:spMk id="6" creationId="{62B8E1A4-E755-4E07-B436-48B0481D7B00}"/>
          </ac:spMkLst>
        </pc:spChg>
        <pc:spChg chg="del">
          <ac:chgData name="MANUEL ALBERTO GUEVARA  NAJARRO" userId="dc0839a7-ef25-445d-88fe-29223dfab4a5" providerId="ADAL" clId="{5109A622-0B6F-4C6B-9FD7-82AAD568679F}" dt="2021-07-02T00:04:00.365" v="300" actId="478"/>
          <ac:spMkLst>
            <pc:docMk/>
            <pc:sldMk cId="4153604534" sldId="652"/>
            <ac:spMk id="7" creationId="{4219E688-D86E-4CF7-9D0B-9B9F0BA12FCD}"/>
          </ac:spMkLst>
        </pc:spChg>
        <pc:spChg chg="del">
          <ac:chgData name="MANUEL ALBERTO GUEVARA  NAJARRO" userId="dc0839a7-ef25-445d-88fe-29223dfab4a5" providerId="ADAL" clId="{5109A622-0B6F-4C6B-9FD7-82AAD568679F}" dt="2021-07-02T00:04:00.365" v="300" actId="478"/>
          <ac:spMkLst>
            <pc:docMk/>
            <pc:sldMk cId="4153604534" sldId="652"/>
            <ac:spMk id="9" creationId="{77CE3E1C-7E77-4133-9ADD-5E32136960A7}"/>
          </ac:spMkLst>
        </pc:spChg>
        <pc:spChg chg="del">
          <ac:chgData name="MANUEL ALBERTO GUEVARA  NAJARRO" userId="dc0839a7-ef25-445d-88fe-29223dfab4a5" providerId="ADAL" clId="{5109A622-0B6F-4C6B-9FD7-82AAD568679F}" dt="2021-07-02T00:04:00.365" v="300" actId="478"/>
          <ac:spMkLst>
            <pc:docMk/>
            <pc:sldMk cId="4153604534" sldId="652"/>
            <ac:spMk id="11" creationId="{1EC276E7-162B-49E2-8AED-E321D0C272F2}"/>
          </ac:spMkLst>
        </pc:spChg>
        <pc:picChg chg="del mod">
          <ac:chgData name="MANUEL ALBERTO GUEVARA  NAJARRO" userId="dc0839a7-ef25-445d-88fe-29223dfab4a5" providerId="ADAL" clId="{5109A622-0B6F-4C6B-9FD7-82AAD568679F}" dt="2021-07-02T00:09:17.447" v="311" actId="478"/>
          <ac:picMkLst>
            <pc:docMk/>
            <pc:sldMk cId="4153604534" sldId="652"/>
            <ac:picMk id="10" creationId="{F715C18E-F8C5-4C70-9752-8EDE5E424121}"/>
          </ac:picMkLst>
        </pc:picChg>
        <pc:picChg chg="mod">
          <ac:chgData name="MANUEL ALBERTO GUEVARA  NAJARRO" userId="dc0839a7-ef25-445d-88fe-29223dfab4a5" providerId="ADAL" clId="{5109A622-0B6F-4C6B-9FD7-82AAD568679F}" dt="2021-07-02T00:09:52.555" v="331" actId="1035"/>
          <ac:picMkLst>
            <pc:docMk/>
            <pc:sldMk cId="4153604534" sldId="652"/>
            <ac:picMk id="2050" creationId="{F0FC8B4C-B66D-4508-811E-4FA5944C97A8}"/>
          </ac:picMkLst>
        </pc:picChg>
      </pc:sldChg>
      <pc:sldChg chg="addSp delSp modSp add del mod">
        <pc:chgData name="MANUEL ALBERTO GUEVARA  NAJARRO" userId="dc0839a7-ef25-445d-88fe-29223dfab4a5" providerId="ADAL" clId="{5109A622-0B6F-4C6B-9FD7-82AAD568679F}" dt="2021-07-02T00:56:09.652" v="666" actId="1076"/>
        <pc:sldMkLst>
          <pc:docMk/>
          <pc:sldMk cId="146213428" sldId="653"/>
        </pc:sldMkLst>
        <pc:spChg chg="add del mod">
          <ac:chgData name="MANUEL ALBERTO GUEVARA  NAJARRO" userId="dc0839a7-ef25-445d-88fe-29223dfab4a5" providerId="ADAL" clId="{5109A622-0B6F-4C6B-9FD7-82AAD568679F}" dt="2021-07-02T00:53:16.972" v="615" actId="478"/>
          <ac:spMkLst>
            <pc:docMk/>
            <pc:sldMk cId="146213428" sldId="653"/>
            <ac:spMk id="3" creationId="{C642C4E6-D1F0-4FE0-A9E6-FD3A137C5859}"/>
          </ac:spMkLst>
        </pc:spChg>
        <pc:spChg chg="mod">
          <ac:chgData name="MANUEL ALBERTO GUEVARA  NAJARRO" userId="dc0839a7-ef25-445d-88fe-29223dfab4a5" providerId="ADAL" clId="{5109A622-0B6F-4C6B-9FD7-82AAD568679F}" dt="2021-07-02T00:54:05.049" v="657" actId="27636"/>
          <ac:spMkLst>
            <pc:docMk/>
            <pc:sldMk cId="146213428" sldId="653"/>
            <ac:spMk id="5" creationId="{5ECE236A-6C3C-46E8-A81F-7846D7B4570C}"/>
          </ac:spMkLst>
        </pc:spChg>
        <pc:spChg chg="del mod">
          <ac:chgData name="MANUEL ALBERTO GUEVARA  NAJARRO" userId="dc0839a7-ef25-445d-88fe-29223dfab4a5" providerId="ADAL" clId="{5109A622-0B6F-4C6B-9FD7-82AAD568679F}" dt="2021-07-02T00:53:15.447" v="614" actId="478"/>
          <ac:spMkLst>
            <pc:docMk/>
            <pc:sldMk cId="146213428" sldId="653"/>
            <ac:spMk id="6" creationId="{62B8E1A4-E755-4E07-B436-48B0481D7B00}"/>
          </ac:spMkLst>
        </pc:spChg>
        <pc:spChg chg="add mod">
          <ac:chgData name="MANUEL ALBERTO GUEVARA  NAJARRO" userId="dc0839a7-ef25-445d-88fe-29223dfab4a5" providerId="ADAL" clId="{5109A622-0B6F-4C6B-9FD7-82AAD568679F}" dt="2021-07-02T00:56:07.955" v="665" actId="14100"/>
          <ac:spMkLst>
            <pc:docMk/>
            <pc:sldMk cId="146213428" sldId="653"/>
            <ac:spMk id="9" creationId="{4715CD24-81A7-49FA-87AA-306A0B0CFFA1}"/>
          </ac:spMkLst>
        </pc:spChg>
        <pc:picChg chg="del">
          <ac:chgData name="MANUEL ALBERTO GUEVARA  NAJARRO" userId="dc0839a7-ef25-445d-88fe-29223dfab4a5" providerId="ADAL" clId="{5109A622-0B6F-4C6B-9FD7-82AAD568679F}" dt="2021-07-02T00:18:19.963" v="606" actId="478"/>
          <ac:picMkLst>
            <pc:docMk/>
            <pc:sldMk cId="146213428" sldId="653"/>
            <ac:picMk id="2050" creationId="{F0FC8B4C-B66D-4508-811E-4FA5944C97A8}"/>
          </ac:picMkLst>
        </pc:picChg>
        <pc:picChg chg="mod">
          <ac:chgData name="MANUEL ALBERTO GUEVARA  NAJARRO" userId="dc0839a7-ef25-445d-88fe-29223dfab4a5" providerId="ADAL" clId="{5109A622-0B6F-4C6B-9FD7-82AAD568679F}" dt="2021-07-02T00:56:09.652" v="666" actId="1076"/>
          <ac:picMkLst>
            <pc:docMk/>
            <pc:sldMk cId="146213428" sldId="653"/>
            <ac:picMk id="4098" creationId="{AC8C6961-63D3-41D2-877A-30F6907F1CF7}"/>
          </ac:picMkLst>
        </pc:picChg>
      </pc:sldChg>
      <pc:sldChg chg="addSp">
        <pc:chgData name="MANUEL ALBERTO GUEVARA  NAJARRO" userId="dc0839a7-ef25-445d-88fe-29223dfab4a5" providerId="ADAL" clId="{5109A622-0B6F-4C6B-9FD7-82AAD568679F}" dt="2021-07-02T00:18:29.872" v="608"/>
        <pc:sldMkLst>
          <pc:docMk/>
          <pc:sldMk cId="1646606700" sldId="653"/>
        </pc:sldMkLst>
        <pc:picChg chg="add">
          <ac:chgData name="MANUEL ALBERTO GUEVARA  NAJARRO" userId="dc0839a7-ef25-445d-88fe-29223dfab4a5" providerId="ADAL" clId="{5109A622-0B6F-4C6B-9FD7-82AAD568679F}" dt="2021-07-02T00:18:29.872" v="608"/>
          <ac:picMkLst>
            <pc:docMk/>
            <pc:sldMk cId="1646606700" sldId="653"/>
            <ac:picMk id="4098" creationId="{AC8C6961-63D3-41D2-877A-30F6907F1CF7}"/>
          </ac:picMkLst>
        </pc:picChg>
      </pc:sldChg>
      <pc:sldChg chg="addSp delSp modSp new mod">
        <pc:chgData name="MANUEL ALBERTO GUEVARA  NAJARRO" userId="dc0839a7-ef25-445d-88fe-29223dfab4a5" providerId="ADAL" clId="{5109A622-0B6F-4C6B-9FD7-82AAD568679F}" dt="2021-07-02T00:59:42.394" v="688" actId="14100"/>
        <pc:sldMkLst>
          <pc:docMk/>
          <pc:sldMk cId="2993899465" sldId="654"/>
        </pc:sldMkLst>
        <pc:spChg chg="mod">
          <ac:chgData name="MANUEL ALBERTO GUEVARA  NAJARRO" userId="dc0839a7-ef25-445d-88fe-29223dfab4a5" providerId="ADAL" clId="{5109A622-0B6F-4C6B-9FD7-82AAD568679F}" dt="2021-07-02T00:56:31.118" v="668"/>
          <ac:spMkLst>
            <pc:docMk/>
            <pc:sldMk cId="2993899465" sldId="654"/>
            <ac:spMk id="2" creationId="{0906808E-C398-456B-ADB7-D6835C9872C1}"/>
          </ac:spMkLst>
        </pc:spChg>
        <pc:spChg chg="mod">
          <ac:chgData name="MANUEL ALBERTO GUEVARA  NAJARRO" userId="dc0839a7-ef25-445d-88fe-29223dfab4a5" providerId="ADAL" clId="{5109A622-0B6F-4C6B-9FD7-82AAD568679F}" dt="2021-07-02T00:59:42.394" v="688" actId="14100"/>
          <ac:spMkLst>
            <pc:docMk/>
            <pc:sldMk cId="2993899465" sldId="654"/>
            <ac:spMk id="3" creationId="{6E3A96EB-30C7-417B-B5CB-D9FF91F2CCCB}"/>
          </ac:spMkLst>
        </pc:spChg>
        <pc:spChg chg="del">
          <ac:chgData name="MANUEL ALBERTO GUEVARA  NAJARRO" userId="dc0839a7-ef25-445d-88fe-29223dfab4a5" providerId="ADAL" clId="{5109A622-0B6F-4C6B-9FD7-82AAD568679F}" dt="2021-07-02T00:57:44.513" v="674" actId="22"/>
          <ac:spMkLst>
            <pc:docMk/>
            <pc:sldMk cId="2993899465" sldId="654"/>
            <ac:spMk id="4" creationId="{847A6E64-D11A-4D78-8EDB-C4241509064D}"/>
          </ac:spMkLst>
        </pc:spChg>
        <pc:spChg chg="mod">
          <ac:chgData name="MANUEL ALBERTO GUEVARA  NAJARRO" userId="dc0839a7-ef25-445d-88fe-29223dfab4a5" providerId="ADAL" clId="{5109A622-0B6F-4C6B-9FD7-82AAD568679F}" dt="2021-07-02T00:56:38.500" v="670" actId="20577"/>
          <ac:spMkLst>
            <pc:docMk/>
            <pc:sldMk cId="2993899465" sldId="654"/>
            <ac:spMk id="5" creationId="{88538054-4E0D-474B-8EB6-7A870370B431}"/>
          </ac:spMkLst>
        </pc:spChg>
        <pc:picChg chg="add mod ord modCrop">
          <ac:chgData name="MANUEL ALBERTO GUEVARA  NAJARRO" userId="dc0839a7-ef25-445d-88fe-29223dfab4a5" providerId="ADAL" clId="{5109A622-0B6F-4C6B-9FD7-82AAD568679F}" dt="2021-07-02T00:58:47.580" v="677" actId="732"/>
          <ac:picMkLst>
            <pc:docMk/>
            <pc:sldMk cId="2993899465" sldId="654"/>
            <ac:picMk id="7" creationId="{BD6FD100-0F97-489B-B153-71AEC25D735B}"/>
          </ac:picMkLst>
        </pc:picChg>
      </pc:sldChg>
      <pc:sldChg chg="modSp add mod">
        <pc:chgData name="MANUEL ALBERTO GUEVARA  NAJARRO" userId="dc0839a7-ef25-445d-88fe-29223dfab4a5" providerId="ADAL" clId="{5109A622-0B6F-4C6B-9FD7-82AAD568679F}" dt="2021-07-02T01:01:11.042" v="719" actId="14100"/>
        <pc:sldMkLst>
          <pc:docMk/>
          <pc:sldMk cId="662533347" sldId="655"/>
        </pc:sldMkLst>
        <pc:spChg chg="mod">
          <ac:chgData name="MANUEL ALBERTO GUEVARA  NAJARRO" userId="dc0839a7-ef25-445d-88fe-29223dfab4a5" providerId="ADAL" clId="{5109A622-0B6F-4C6B-9FD7-82AAD568679F}" dt="2021-07-02T01:00:38.055" v="717" actId="20577"/>
          <ac:spMkLst>
            <pc:docMk/>
            <pc:sldMk cId="662533347" sldId="655"/>
            <ac:spMk id="3" creationId="{6E3A96EB-30C7-417B-B5CB-D9FF91F2CCCB}"/>
          </ac:spMkLst>
        </pc:spChg>
        <pc:picChg chg="mod">
          <ac:chgData name="MANUEL ALBERTO GUEVARA  NAJARRO" userId="dc0839a7-ef25-445d-88fe-29223dfab4a5" providerId="ADAL" clId="{5109A622-0B6F-4C6B-9FD7-82AAD568679F}" dt="2021-07-02T01:01:11.042" v="719" actId="14100"/>
          <ac:picMkLst>
            <pc:docMk/>
            <pc:sldMk cId="662533347" sldId="655"/>
            <ac:picMk id="7" creationId="{BD6FD100-0F97-489B-B153-71AEC25D735B}"/>
          </ac:picMkLst>
        </pc:picChg>
      </pc:sldChg>
      <pc:sldChg chg="modSp add mod">
        <pc:chgData name="MANUEL ALBERTO GUEVARA  NAJARRO" userId="dc0839a7-ef25-445d-88fe-29223dfab4a5" providerId="ADAL" clId="{5109A622-0B6F-4C6B-9FD7-82AAD568679F}" dt="2021-07-02T01:02:35.028" v="750" actId="14100"/>
        <pc:sldMkLst>
          <pc:docMk/>
          <pc:sldMk cId="1074519838" sldId="656"/>
        </pc:sldMkLst>
        <pc:spChg chg="mod">
          <ac:chgData name="MANUEL ALBERTO GUEVARA  NAJARRO" userId="dc0839a7-ef25-445d-88fe-29223dfab4a5" providerId="ADAL" clId="{5109A622-0B6F-4C6B-9FD7-82AAD568679F}" dt="2021-07-02T01:02:35.028" v="750" actId="14100"/>
          <ac:spMkLst>
            <pc:docMk/>
            <pc:sldMk cId="1074519838" sldId="656"/>
            <ac:spMk id="3" creationId="{6E3A96EB-30C7-417B-B5CB-D9FF91F2CCCB}"/>
          </ac:spMkLst>
        </pc:spChg>
        <pc:picChg chg="mod ord modCrop">
          <ac:chgData name="MANUEL ALBERTO GUEVARA  NAJARRO" userId="dc0839a7-ef25-445d-88fe-29223dfab4a5" providerId="ADAL" clId="{5109A622-0B6F-4C6B-9FD7-82AAD568679F}" dt="2021-07-02T01:02:32.044" v="749" actId="732"/>
          <ac:picMkLst>
            <pc:docMk/>
            <pc:sldMk cId="1074519838" sldId="656"/>
            <ac:picMk id="7" creationId="{BD6FD100-0F97-489B-B153-71AEC25D735B}"/>
          </ac:picMkLst>
        </pc:picChg>
      </pc:sldChg>
      <pc:sldChg chg="addSp delSp modSp add mod">
        <pc:chgData name="MANUEL ALBERTO GUEVARA  NAJARRO" userId="dc0839a7-ef25-445d-88fe-29223dfab4a5" providerId="ADAL" clId="{5109A622-0B6F-4C6B-9FD7-82AAD568679F}" dt="2021-07-02T01:03:46.260" v="766" actId="732"/>
        <pc:sldMkLst>
          <pc:docMk/>
          <pc:sldMk cId="1259323514" sldId="657"/>
        </pc:sldMkLst>
        <pc:spChg chg="mod">
          <ac:chgData name="MANUEL ALBERTO GUEVARA  NAJARRO" userId="dc0839a7-ef25-445d-88fe-29223dfab4a5" providerId="ADAL" clId="{5109A622-0B6F-4C6B-9FD7-82AAD568679F}" dt="2021-07-02T01:03:14.107" v="761" actId="1037"/>
          <ac:spMkLst>
            <pc:docMk/>
            <pc:sldMk cId="1259323514" sldId="657"/>
            <ac:spMk id="3" creationId="{6E3A96EB-30C7-417B-B5CB-D9FF91F2CCCB}"/>
          </ac:spMkLst>
        </pc:spChg>
        <pc:picChg chg="add del">
          <ac:chgData name="MANUEL ALBERTO GUEVARA  NAJARRO" userId="dc0839a7-ef25-445d-88fe-29223dfab4a5" providerId="ADAL" clId="{5109A622-0B6F-4C6B-9FD7-82AAD568679F}" dt="2021-07-02T01:03:36.694" v="763" actId="22"/>
          <ac:picMkLst>
            <pc:docMk/>
            <pc:sldMk cId="1259323514" sldId="657"/>
            <ac:picMk id="6" creationId="{0962396A-7839-44FB-B4FD-99F630D8C2CE}"/>
          </ac:picMkLst>
        </pc:picChg>
        <pc:picChg chg="mod modCrop">
          <ac:chgData name="MANUEL ALBERTO GUEVARA  NAJARRO" userId="dc0839a7-ef25-445d-88fe-29223dfab4a5" providerId="ADAL" clId="{5109A622-0B6F-4C6B-9FD7-82AAD568679F}" dt="2021-07-02T01:03:46.260" v="766" actId="732"/>
          <ac:picMkLst>
            <pc:docMk/>
            <pc:sldMk cId="1259323514" sldId="657"/>
            <ac:picMk id="7" creationId="{BD6FD100-0F97-489B-B153-71AEC25D735B}"/>
          </ac:picMkLst>
        </pc:picChg>
      </pc:sldChg>
      <pc:sldChg chg="addSp delSp modSp add mod">
        <pc:chgData name="MANUEL ALBERTO GUEVARA  NAJARRO" userId="dc0839a7-ef25-445d-88fe-29223dfab4a5" providerId="ADAL" clId="{5109A622-0B6F-4C6B-9FD7-82AAD568679F}" dt="2021-07-02T01:05:18.015" v="805" actId="404"/>
        <pc:sldMkLst>
          <pc:docMk/>
          <pc:sldMk cId="2143908837" sldId="658"/>
        </pc:sldMkLst>
        <pc:spChg chg="mod">
          <ac:chgData name="MANUEL ALBERTO GUEVARA  NAJARRO" userId="dc0839a7-ef25-445d-88fe-29223dfab4a5" providerId="ADAL" clId="{5109A622-0B6F-4C6B-9FD7-82AAD568679F}" dt="2021-07-02T01:05:18.015" v="805" actId="404"/>
          <ac:spMkLst>
            <pc:docMk/>
            <pc:sldMk cId="2143908837" sldId="658"/>
            <ac:spMk id="3" creationId="{6E3A96EB-30C7-417B-B5CB-D9FF91F2CCCB}"/>
          </ac:spMkLst>
        </pc:spChg>
        <pc:spChg chg="add del mod">
          <ac:chgData name="MANUEL ALBERTO GUEVARA  NAJARRO" userId="dc0839a7-ef25-445d-88fe-29223dfab4a5" providerId="ADAL" clId="{5109A622-0B6F-4C6B-9FD7-82AAD568679F}" dt="2021-07-02T01:04:31.546" v="788" actId="22"/>
          <ac:spMkLst>
            <pc:docMk/>
            <pc:sldMk cId="2143908837" sldId="658"/>
            <ac:spMk id="6" creationId="{282FABE9-8241-494A-B119-1A41E5090E8F}"/>
          </ac:spMkLst>
        </pc:spChg>
        <pc:picChg chg="del mod">
          <ac:chgData name="MANUEL ALBERTO GUEVARA  NAJARRO" userId="dc0839a7-ef25-445d-88fe-29223dfab4a5" providerId="ADAL" clId="{5109A622-0B6F-4C6B-9FD7-82AAD568679F}" dt="2021-07-02T01:04:16.182" v="787" actId="478"/>
          <ac:picMkLst>
            <pc:docMk/>
            <pc:sldMk cId="2143908837" sldId="658"/>
            <ac:picMk id="7" creationId="{BD6FD100-0F97-489B-B153-71AEC25D735B}"/>
          </ac:picMkLst>
        </pc:picChg>
        <pc:picChg chg="add mod ord modCrop">
          <ac:chgData name="MANUEL ALBERTO GUEVARA  NAJARRO" userId="dc0839a7-ef25-445d-88fe-29223dfab4a5" providerId="ADAL" clId="{5109A622-0B6F-4C6B-9FD7-82AAD568679F}" dt="2021-07-02T01:04:32.188" v="789" actId="27614"/>
          <ac:picMkLst>
            <pc:docMk/>
            <pc:sldMk cId="2143908837" sldId="658"/>
            <ac:picMk id="9" creationId="{6BAAB5C9-AD27-43D2-9F89-E5A2C9365994}"/>
          </ac:picMkLst>
        </pc:picChg>
      </pc:sldChg>
    </pc:docChg>
  </pc:docChgLst>
  <pc:docChgLst>
    <pc:chgData name="MANUEL ALBERTO GUEVARA  NAJARRO" userId="dc0839a7-ef25-445d-88fe-29223dfab4a5" providerId="ADAL" clId="{4C63C856-FD7E-4C12-84D8-438F88955695}"/>
    <pc:docChg chg="undo redo custSel addSld delSld modSld sldOrd">
      <pc:chgData name="MANUEL ALBERTO GUEVARA  NAJARRO" userId="dc0839a7-ef25-445d-88fe-29223dfab4a5" providerId="ADAL" clId="{4C63C856-FD7E-4C12-84D8-438F88955695}" dt="2021-07-07T17:16:29.358" v="852" actId="14100"/>
      <pc:docMkLst>
        <pc:docMk/>
      </pc:docMkLst>
      <pc:sldChg chg="modSp mod">
        <pc:chgData name="MANUEL ALBERTO GUEVARA  NAJARRO" userId="dc0839a7-ef25-445d-88fe-29223dfab4a5" providerId="ADAL" clId="{4C63C856-FD7E-4C12-84D8-438F88955695}" dt="2021-07-07T13:19:16.491" v="13" actId="20577"/>
        <pc:sldMkLst>
          <pc:docMk/>
          <pc:sldMk cId="4227363741" sldId="260"/>
        </pc:sldMkLst>
        <pc:spChg chg="mod">
          <ac:chgData name="MANUEL ALBERTO GUEVARA  NAJARRO" userId="dc0839a7-ef25-445d-88fe-29223dfab4a5" providerId="ADAL" clId="{4C63C856-FD7E-4C12-84D8-438F88955695}" dt="2021-07-07T13:19:16.491" v="13" actId="20577"/>
          <ac:spMkLst>
            <pc:docMk/>
            <pc:sldMk cId="4227363741" sldId="260"/>
            <ac:spMk id="2" creationId="{51FB5928-6A9D-4A40-A59B-3E296900738E}"/>
          </ac:spMkLst>
        </pc:spChg>
      </pc:sldChg>
      <pc:sldChg chg="modSp mod">
        <pc:chgData name="MANUEL ALBERTO GUEVARA  NAJARRO" userId="dc0839a7-ef25-445d-88fe-29223dfab4a5" providerId="ADAL" clId="{4C63C856-FD7E-4C12-84D8-438F88955695}" dt="2021-07-07T13:19:58.619" v="20" actId="6549"/>
        <pc:sldMkLst>
          <pc:docMk/>
          <pc:sldMk cId="1026487" sldId="564"/>
        </pc:sldMkLst>
        <pc:spChg chg="mod">
          <ac:chgData name="MANUEL ALBERTO GUEVARA  NAJARRO" userId="dc0839a7-ef25-445d-88fe-29223dfab4a5" providerId="ADAL" clId="{4C63C856-FD7E-4C12-84D8-438F88955695}" dt="2021-07-07T13:19:58.619" v="20" actId="6549"/>
          <ac:spMkLst>
            <pc:docMk/>
            <pc:sldMk cId="1026487" sldId="564"/>
            <ac:spMk id="5" creationId="{079F80E9-C8D2-8B42-B481-B910D99A780C}"/>
          </ac:spMkLst>
        </pc:spChg>
      </pc:sldChg>
      <pc:sldChg chg="addSp modSp mod">
        <pc:chgData name="MANUEL ALBERTO GUEVARA  NAJARRO" userId="dc0839a7-ef25-445d-88fe-29223dfab4a5" providerId="ADAL" clId="{4C63C856-FD7E-4C12-84D8-438F88955695}" dt="2021-07-07T13:42:27.771" v="46" actId="404"/>
        <pc:sldMkLst>
          <pc:docMk/>
          <pc:sldMk cId="1889000168" sldId="632"/>
        </pc:sldMkLst>
        <pc:spChg chg="mod">
          <ac:chgData name="MANUEL ALBERTO GUEVARA  NAJARRO" userId="dc0839a7-ef25-445d-88fe-29223dfab4a5" providerId="ADAL" clId="{4C63C856-FD7E-4C12-84D8-438F88955695}" dt="2021-07-07T13:40:27.424" v="33" actId="113"/>
          <ac:spMkLst>
            <pc:docMk/>
            <pc:sldMk cId="1889000168" sldId="632"/>
            <ac:spMk id="6" creationId="{62B8E1A4-E755-4E07-B436-48B0481D7B00}"/>
          </ac:spMkLst>
        </pc:spChg>
        <pc:spChg chg="add mod">
          <ac:chgData name="MANUEL ALBERTO GUEVARA  NAJARRO" userId="dc0839a7-ef25-445d-88fe-29223dfab4a5" providerId="ADAL" clId="{4C63C856-FD7E-4C12-84D8-438F88955695}" dt="2021-07-07T13:42:27.771" v="46" actId="404"/>
          <ac:spMkLst>
            <pc:docMk/>
            <pc:sldMk cId="1889000168" sldId="632"/>
            <ac:spMk id="7" creationId="{19EC8054-4DA1-4A90-A0D4-43A469AE278D}"/>
          </ac:spMkLst>
        </pc:spChg>
        <pc:picChg chg="mod">
          <ac:chgData name="MANUEL ALBERTO GUEVARA  NAJARRO" userId="dc0839a7-ef25-445d-88fe-29223dfab4a5" providerId="ADAL" clId="{4C63C856-FD7E-4C12-84D8-438F88955695}" dt="2021-07-07T13:42:09.131" v="36" actId="1076"/>
          <ac:picMkLst>
            <pc:docMk/>
            <pc:sldMk cId="1889000168" sldId="632"/>
            <ac:picMk id="1026" creationId="{CCE1C476-2026-448A-A562-FAAF8111C6D4}"/>
          </ac:picMkLst>
        </pc:picChg>
      </pc:sldChg>
      <pc:sldChg chg="modSp mod">
        <pc:chgData name="MANUEL ALBERTO GUEVARA  NAJARRO" userId="dc0839a7-ef25-445d-88fe-29223dfab4a5" providerId="ADAL" clId="{4C63C856-FD7E-4C12-84D8-438F88955695}" dt="2021-07-07T17:16:29.358" v="852" actId="14100"/>
        <pc:sldMkLst>
          <pc:docMk/>
          <pc:sldMk cId="1885386360" sldId="649"/>
        </pc:sldMkLst>
        <pc:spChg chg="mod">
          <ac:chgData name="MANUEL ALBERTO GUEVARA  NAJARRO" userId="dc0839a7-ef25-445d-88fe-29223dfab4a5" providerId="ADAL" clId="{4C63C856-FD7E-4C12-84D8-438F88955695}" dt="2021-07-07T17:16:29.358" v="852" actId="14100"/>
          <ac:spMkLst>
            <pc:docMk/>
            <pc:sldMk cId="1885386360" sldId="649"/>
            <ac:spMk id="7" creationId="{1324D68F-ACA4-42AD-B878-BD975A546207}"/>
          </ac:spMkLst>
        </pc:spChg>
      </pc:sldChg>
      <pc:sldChg chg="del">
        <pc:chgData name="MANUEL ALBERTO GUEVARA  NAJARRO" userId="dc0839a7-ef25-445d-88fe-29223dfab4a5" providerId="ADAL" clId="{4C63C856-FD7E-4C12-84D8-438F88955695}" dt="2021-07-07T13:48:29.033" v="57" actId="47"/>
        <pc:sldMkLst>
          <pc:docMk/>
          <pc:sldMk cId="2143908837" sldId="658"/>
        </pc:sldMkLst>
      </pc:sldChg>
      <pc:sldChg chg="modSp mod">
        <pc:chgData name="MANUEL ALBERTO GUEVARA  NAJARRO" userId="dc0839a7-ef25-445d-88fe-29223dfab4a5" providerId="ADAL" clId="{4C63C856-FD7E-4C12-84D8-438F88955695}" dt="2021-07-07T13:48:24.292" v="56" actId="12"/>
        <pc:sldMkLst>
          <pc:docMk/>
          <pc:sldMk cId="3735815868" sldId="659"/>
        </pc:sldMkLst>
        <pc:spChg chg="mod">
          <ac:chgData name="MANUEL ALBERTO GUEVARA  NAJARRO" userId="dc0839a7-ef25-445d-88fe-29223dfab4a5" providerId="ADAL" clId="{4C63C856-FD7E-4C12-84D8-438F88955695}" dt="2021-07-07T13:43:33.417" v="50" actId="27636"/>
          <ac:spMkLst>
            <pc:docMk/>
            <pc:sldMk cId="3735815868" sldId="659"/>
            <ac:spMk id="2" creationId="{0906808E-C398-456B-ADB7-D6835C9872C1}"/>
          </ac:spMkLst>
        </pc:spChg>
        <pc:spChg chg="mod">
          <ac:chgData name="MANUEL ALBERTO GUEVARA  NAJARRO" userId="dc0839a7-ef25-445d-88fe-29223dfab4a5" providerId="ADAL" clId="{4C63C856-FD7E-4C12-84D8-438F88955695}" dt="2021-07-07T13:48:24.292" v="56" actId="12"/>
          <ac:spMkLst>
            <pc:docMk/>
            <pc:sldMk cId="3735815868" sldId="659"/>
            <ac:spMk id="3" creationId="{6E3A96EB-30C7-417B-B5CB-D9FF91F2CCCB}"/>
          </ac:spMkLst>
        </pc:spChg>
        <pc:picChg chg="mod">
          <ac:chgData name="MANUEL ALBERTO GUEVARA  NAJARRO" userId="dc0839a7-ef25-445d-88fe-29223dfab4a5" providerId="ADAL" clId="{4C63C856-FD7E-4C12-84D8-438F88955695}" dt="2021-07-07T13:43:40.770" v="51" actId="14826"/>
          <ac:picMkLst>
            <pc:docMk/>
            <pc:sldMk cId="3735815868" sldId="659"/>
            <ac:picMk id="9" creationId="{6BAAB5C9-AD27-43D2-9F89-E5A2C9365994}"/>
          </ac:picMkLst>
        </pc:picChg>
      </pc:sldChg>
      <pc:sldChg chg="addSp delSp modSp new mod">
        <pc:chgData name="MANUEL ALBERTO GUEVARA  NAJARRO" userId="dc0839a7-ef25-445d-88fe-29223dfab4a5" providerId="ADAL" clId="{4C63C856-FD7E-4C12-84D8-438F88955695}" dt="2021-07-07T14:07:17.967" v="143" actId="1036"/>
        <pc:sldMkLst>
          <pc:docMk/>
          <pc:sldMk cId="852149700" sldId="660"/>
        </pc:sldMkLst>
        <pc:spChg chg="mod">
          <ac:chgData name="MANUEL ALBERTO GUEVARA  NAJARRO" userId="dc0839a7-ef25-445d-88fe-29223dfab4a5" providerId="ADAL" clId="{4C63C856-FD7E-4C12-84D8-438F88955695}" dt="2021-07-07T13:50:55.659" v="63" actId="20577"/>
          <ac:spMkLst>
            <pc:docMk/>
            <pc:sldMk cId="852149700" sldId="660"/>
            <ac:spMk id="2" creationId="{29915B89-979A-4483-A4EB-75F4681581D8}"/>
          </ac:spMkLst>
        </pc:spChg>
        <pc:spChg chg="mod">
          <ac:chgData name="MANUEL ALBERTO GUEVARA  NAJARRO" userId="dc0839a7-ef25-445d-88fe-29223dfab4a5" providerId="ADAL" clId="{4C63C856-FD7E-4C12-84D8-438F88955695}" dt="2021-07-07T14:06:56.503" v="105" actId="2711"/>
          <ac:spMkLst>
            <pc:docMk/>
            <pc:sldMk cId="852149700" sldId="660"/>
            <ac:spMk id="3" creationId="{74D93D05-9482-4EC6-A08F-2D48A82BB879}"/>
          </ac:spMkLst>
        </pc:spChg>
        <pc:spChg chg="del">
          <ac:chgData name="MANUEL ALBERTO GUEVARA  NAJARRO" userId="dc0839a7-ef25-445d-88fe-29223dfab4a5" providerId="ADAL" clId="{4C63C856-FD7E-4C12-84D8-438F88955695}" dt="2021-07-07T13:59:53.375" v="66" actId="478"/>
          <ac:spMkLst>
            <pc:docMk/>
            <pc:sldMk cId="852149700" sldId="660"/>
            <ac:spMk id="4" creationId="{5EE29259-957D-4FDF-BFEC-C4DCB84734A5}"/>
          </ac:spMkLst>
        </pc:spChg>
        <pc:spChg chg="add mod">
          <ac:chgData name="MANUEL ALBERTO GUEVARA  NAJARRO" userId="dc0839a7-ef25-445d-88fe-29223dfab4a5" providerId="ADAL" clId="{4C63C856-FD7E-4C12-84D8-438F88955695}" dt="2021-07-07T14:07:17.967" v="143" actId="1036"/>
          <ac:spMkLst>
            <pc:docMk/>
            <pc:sldMk cId="852149700" sldId="660"/>
            <ac:spMk id="9" creationId="{56AB5332-8CF0-4E38-8185-06FACFA5809C}"/>
          </ac:spMkLst>
        </pc:spChg>
        <pc:spChg chg="add mod">
          <ac:chgData name="MANUEL ALBERTO GUEVARA  NAJARRO" userId="dc0839a7-ef25-445d-88fe-29223dfab4a5" providerId="ADAL" clId="{4C63C856-FD7E-4C12-84D8-438F88955695}" dt="2021-07-07T14:07:14.090" v="133" actId="1036"/>
          <ac:spMkLst>
            <pc:docMk/>
            <pc:sldMk cId="852149700" sldId="660"/>
            <ac:spMk id="11" creationId="{E96B8ADD-CBF9-4E9D-98A5-DCD97748BE10}"/>
          </ac:spMkLst>
        </pc:spChg>
        <pc:picChg chg="add mod">
          <ac:chgData name="MANUEL ALBERTO GUEVARA  NAJARRO" userId="dc0839a7-ef25-445d-88fe-29223dfab4a5" providerId="ADAL" clId="{4C63C856-FD7E-4C12-84D8-438F88955695}" dt="2021-07-07T14:06:43.613" v="102" actId="1035"/>
          <ac:picMkLst>
            <pc:docMk/>
            <pc:sldMk cId="852149700" sldId="660"/>
            <ac:picMk id="7" creationId="{C5C90478-9A4A-41AF-B597-C1A081E1C640}"/>
          </ac:picMkLst>
        </pc:picChg>
      </pc:sldChg>
      <pc:sldChg chg="del">
        <pc:chgData name="MANUEL ALBERTO GUEVARA  NAJARRO" userId="dc0839a7-ef25-445d-88fe-29223dfab4a5" providerId="ADAL" clId="{4C63C856-FD7E-4C12-84D8-438F88955695}" dt="2021-07-07T13:48:29.033" v="57" actId="47"/>
        <pc:sldMkLst>
          <pc:docMk/>
          <pc:sldMk cId="2606399586" sldId="660"/>
        </pc:sldMkLst>
      </pc:sldChg>
      <pc:sldChg chg="addSp delSp modSp add mod ord">
        <pc:chgData name="MANUEL ALBERTO GUEVARA  NAJARRO" userId="dc0839a7-ef25-445d-88fe-29223dfab4a5" providerId="ADAL" clId="{4C63C856-FD7E-4C12-84D8-438F88955695}" dt="2021-07-07T14:24:09.071" v="165"/>
        <pc:sldMkLst>
          <pc:docMk/>
          <pc:sldMk cId="218323285" sldId="661"/>
        </pc:sldMkLst>
        <pc:spChg chg="mod">
          <ac:chgData name="MANUEL ALBERTO GUEVARA  NAJARRO" userId="dc0839a7-ef25-445d-88fe-29223dfab4a5" providerId="ADAL" clId="{4C63C856-FD7E-4C12-84D8-438F88955695}" dt="2021-07-07T14:07:45.712" v="154" actId="20577"/>
          <ac:spMkLst>
            <pc:docMk/>
            <pc:sldMk cId="218323285" sldId="661"/>
            <ac:spMk id="2" creationId="{0906808E-C398-456B-ADB7-D6835C9872C1}"/>
          </ac:spMkLst>
        </pc:spChg>
        <pc:spChg chg="mod">
          <ac:chgData name="MANUEL ALBERTO GUEVARA  NAJARRO" userId="dc0839a7-ef25-445d-88fe-29223dfab4a5" providerId="ADAL" clId="{4C63C856-FD7E-4C12-84D8-438F88955695}" dt="2021-07-07T14:24:09.071" v="165"/>
          <ac:spMkLst>
            <pc:docMk/>
            <pc:sldMk cId="218323285" sldId="661"/>
            <ac:spMk id="3" creationId="{6E3A96EB-30C7-417B-B5CB-D9FF91F2CCCB}"/>
          </ac:spMkLst>
        </pc:spChg>
        <pc:picChg chg="add del">
          <ac:chgData name="MANUEL ALBERTO GUEVARA  NAJARRO" userId="dc0839a7-ef25-445d-88fe-29223dfab4a5" providerId="ADAL" clId="{4C63C856-FD7E-4C12-84D8-438F88955695}" dt="2021-07-07T14:08:36.515" v="156" actId="22"/>
          <ac:picMkLst>
            <pc:docMk/>
            <pc:sldMk cId="218323285" sldId="661"/>
            <ac:picMk id="6" creationId="{7786E2D2-CBB3-43B9-A1F3-41A114506525}"/>
          </ac:picMkLst>
        </pc:picChg>
        <pc:picChg chg="mod">
          <ac:chgData name="MANUEL ALBERTO GUEVARA  NAJARRO" userId="dc0839a7-ef25-445d-88fe-29223dfab4a5" providerId="ADAL" clId="{4C63C856-FD7E-4C12-84D8-438F88955695}" dt="2021-07-07T14:08:42.856" v="158" actId="14100"/>
          <ac:picMkLst>
            <pc:docMk/>
            <pc:sldMk cId="218323285" sldId="661"/>
            <ac:picMk id="9" creationId="{6BAAB5C9-AD27-43D2-9F89-E5A2C9365994}"/>
          </ac:picMkLst>
        </pc:picChg>
      </pc:sldChg>
      <pc:sldChg chg="del">
        <pc:chgData name="MANUEL ALBERTO GUEVARA  NAJARRO" userId="dc0839a7-ef25-445d-88fe-29223dfab4a5" providerId="ADAL" clId="{4C63C856-FD7E-4C12-84D8-438F88955695}" dt="2021-07-07T13:48:29.033" v="57" actId="47"/>
        <pc:sldMkLst>
          <pc:docMk/>
          <pc:sldMk cId="1769542794" sldId="661"/>
        </pc:sldMkLst>
      </pc:sldChg>
      <pc:sldChg chg="del">
        <pc:chgData name="MANUEL ALBERTO GUEVARA  NAJARRO" userId="dc0839a7-ef25-445d-88fe-29223dfab4a5" providerId="ADAL" clId="{4C63C856-FD7E-4C12-84D8-438F88955695}" dt="2021-07-07T13:48:29.033" v="57" actId="47"/>
        <pc:sldMkLst>
          <pc:docMk/>
          <pc:sldMk cId="574616511" sldId="662"/>
        </pc:sldMkLst>
      </pc:sldChg>
      <pc:sldChg chg="modSp add mod">
        <pc:chgData name="MANUEL ALBERTO GUEVARA  NAJARRO" userId="dc0839a7-ef25-445d-88fe-29223dfab4a5" providerId="ADAL" clId="{4C63C856-FD7E-4C12-84D8-438F88955695}" dt="2021-07-07T14:24:22.702" v="170" actId="20577"/>
        <pc:sldMkLst>
          <pc:docMk/>
          <pc:sldMk cId="1218013973" sldId="662"/>
        </pc:sldMkLst>
        <pc:spChg chg="mod">
          <ac:chgData name="MANUEL ALBERTO GUEVARA  NAJARRO" userId="dc0839a7-ef25-445d-88fe-29223dfab4a5" providerId="ADAL" clId="{4C63C856-FD7E-4C12-84D8-438F88955695}" dt="2021-07-07T14:24:22.702" v="170" actId="20577"/>
          <ac:spMkLst>
            <pc:docMk/>
            <pc:sldMk cId="1218013973" sldId="662"/>
            <ac:spMk id="3" creationId="{6E3A96EB-30C7-417B-B5CB-D9FF91F2CCCB}"/>
          </ac:spMkLst>
        </pc:spChg>
      </pc:sldChg>
      <pc:sldChg chg="del">
        <pc:chgData name="MANUEL ALBERTO GUEVARA  NAJARRO" userId="dc0839a7-ef25-445d-88fe-29223dfab4a5" providerId="ADAL" clId="{4C63C856-FD7E-4C12-84D8-438F88955695}" dt="2021-07-07T13:48:29.033" v="57" actId="47"/>
        <pc:sldMkLst>
          <pc:docMk/>
          <pc:sldMk cId="560908189" sldId="663"/>
        </pc:sldMkLst>
      </pc:sldChg>
      <pc:sldChg chg="addSp delSp modSp add mod modAnim">
        <pc:chgData name="MANUEL ALBERTO GUEVARA  NAJARRO" userId="dc0839a7-ef25-445d-88fe-29223dfab4a5" providerId="ADAL" clId="{4C63C856-FD7E-4C12-84D8-438F88955695}" dt="2021-07-07T16:21:39.936" v="504" actId="1035"/>
        <pc:sldMkLst>
          <pc:docMk/>
          <pc:sldMk cId="589212707" sldId="663"/>
        </pc:sldMkLst>
        <pc:spChg chg="mod">
          <ac:chgData name="MANUEL ALBERTO GUEVARA  NAJARRO" userId="dc0839a7-ef25-445d-88fe-29223dfab4a5" providerId="ADAL" clId="{4C63C856-FD7E-4C12-84D8-438F88955695}" dt="2021-07-07T14:24:55.736" v="180" actId="27636"/>
          <ac:spMkLst>
            <pc:docMk/>
            <pc:sldMk cId="589212707" sldId="663"/>
            <ac:spMk id="2" creationId="{0906808E-C398-456B-ADB7-D6835C9872C1}"/>
          </ac:spMkLst>
        </pc:spChg>
        <pc:spChg chg="del mod">
          <ac:chgData name="MANUEL ALBERTO GUEVARA  NAJARRO" userId="dc0839a7-ef25-445d-88fe-29223dfab4a5" providerId="ADAL" clId="{4C63C856-FD7E-4C12-84D8-438F88955695}" dt="2021-07-07T16:13:26.597" v="182" actId="478"/>
          <ac:spMkLst>
            <pc:docMk/>
            <pc:sldMk cId="589212707" sldId="663"/>
            <ac:spMk id="3" creationId="{6E3A96EB-30C7-417B-B5CB-D9FF91F2CCCB}"/>
          </ac:spMkLst>
        </pc:spChg>
        <pc:spChg chg="add del mod">
          <ac:chgData name="MANUEL ALBERTO GUEVARA  NAJARRO" userId="dc0839a7-ef25-445d-88fe-29223dfab4a5" providerId="ADAL" clId="{4C63C856-FD7E-4C12-84D8-438F88955695}" dt="2021-07-07T16:13:28.664" v="183" actId="478"/>
          <ac:spMkLst>
            <pc:docMk/>
            <pc:sldMk cId="589212707" sldId="663"/>
            <ac:spMk id="6" creationId="{849984B0-9D8E-4647-9CD4-B65084AB8645}"/>
          </ac:spMkLst>
        </pc:spChg>
        <pc:spChg chg="add del mod">
          <ac:chgData name="MANUEL ALBERTO GUEVARA  NAJARRO" userId="dc0839a7-ef25-445d-88fe-29223dfab4a5" providerId="ADAL" clId="{4C63C856-FD7E-4C12-84D8-438F88955695}" dt="2021-07-07T16:13:28.664" v="183" actId="478"/>
          <ac:spMkLst>
            <pc:docMk/>
            <pc:sldMk cId="589212707" sldId="663"/>
            <ac:spMk id="8" creationId="{831C4A94-BC79-46ED-A33F-A2B58F35F654}"/>
          </ac:spMkLst>
        </pc:spChg>
        <pc:spChg chg="add mod topLvl">
          <ac:chgData name="MANUEL ALBERTO GUEVARA  NAJARRO" userId="dc0839a7-ef25-445d-88fe-29223dfab4a5" providerId="ADAL" clId="{4C63C856-FD7E-4C12-84D8-438F88955695}" dt="2021-07-07T16:21:39.936" v="504" actId="1035"/>
          <ac:spMkLst>
            <pc:docMk/>
            <pc:sldMk cId="589212707" sldId="663"/>
            <ac:spMk id="10" creationId="{A28E7432-E6B9-4A89-A5A4-9413CB1722DF}"/>
          </ac:spMkLst>
        </pc:spChg>
        <pc:spChg chg="add mod topLvl">
          <ac:chgData name="MANUEL ALBERTO GUEVARA  NAJARRO" userId="dc0839a7-ef25-445d-88fe-29223dfab4a5" providerId="ADAL" clId="{4C63C856-FD7E-4C12-84D8-438F88955695}" dt="2021-07-07T16:21:39.936" v="504" actId="1035"/>
          <ac:spMkLst>
            <pc:docMk/>
            <pc:sldMk cId="589212707" sldId="663"/>
            <ac:spMk id="11" creationId="{CD254864-5B45-42C5-8F94-81AB93793AE0}"/>
          </ac:spMkLst>
        </pc:spChg>
        <pc:spChg chg="add mod topLvl">
          <ac:chgData name="MANUEL ALBERTO GUEVARA  NAJARRO" userId="dc0839a7-ef25-445d-88fe-29223dfab4a5" providerId="ADAL" clId="{4C63C856-FD7E-4C12-84D8-438F88955695}" dt="2021-07-07T16:21:39.936" v="504" actId="1035"/>
          <ac:spMkLst>
            <pc:docMk/>
            <pc:sldMk cId="589212707" sldId="663"/>
            <ac:spMk id="12" creationId="{E90E614F-56F3-4ACC-BC0A-7EE164181831}"/>
          </ac:spMkLst>
        </pc:spChg>
        <pc:spChg chg="add mod topLvl">
          <ac:chgData name="MANUEL ALBERTO GUEVARA  NAJARRO" userId="dc0839a7-ef25-445d-88fe-29223dfab4a5" providerId="ADAL" clId="{4C63C856-FD7E-4C12-84D8-438F88955695}" dt="2021-07-07T16:21:39.936" v="504" actId="1035"/>
          <ac:spMkLst>
            <pc:docMk/>
            <pc:sldMk cId="589212707" sldId="663"/>
            <ac:spMk id="13" creationId="{6DADB58C-1236-453A-8313-ADA32C6F7103}"/>
          </ac:spMkLst>
        </pc:spChg>
        <pc:spChg chg="add mod topLvl">
          <ac:chgData name="MANUEL ALBERTO GUEVARA  NAJARRO" userId="dc0839a7-ef25-445d-88fe-29223dfab4a5" providerId="ADAL" clId="{4C63C856-FD7E-4C12-84D8-438F88955695}" dt="2021-07-07T16:21:39.936" v="504" actId="1035"/>
          <ac:spMkLst>
            <pc:docMk/>
            <pc:sldMk cId="589212707" sldId="663"/>
            <ac:spMk id="14" creationId="{F5F61F72-8935-4282-AFDA-0523A2CC30EF}"/>
          </ac:spMkLst>
        </pc:spChg>
        <pc:spChg chg="add mod topLvl">
          <ac:chgData name="MANUEL ALBERTO GUEVARA  NAJARRO" userId="dc0839a7-ef25-445d-88fe-29223dfab4a5" providerId="ADAL" clId="{4C63C856-FD7E-4C12-84D8-438F88955695}" dt="2021-07-07T16:21:39.936" v="504" actId="1035"/>
          <ac:spMkLst>
            <pc:docMk/>
            <pc:sldMk cId="589212707" sldId="663"/>
            <ac:spMk id="15" creationId="{149A5014-1C4E-48CA-8BB5-F31CC7BA218E}"/>
          </ac:spMkLst>
        </pc:spChg>
        <pc:spChg chg="add mod topLvl">
          <ac:chgData name="MANUEL ALBERTO GUEVARA  NAJARRO" userId="dc0839a7-ef25-445d-88fe-29223dfab4a5" providerId="ADAL" clId="{4C63C856-FD7E-4C12-84D8-438F88955695}" dt="2021-07-07T16:21:39.936" v="504" actId="1035"/>
          <ac:spMkLst>
            <pc:docMk/>
            <pc:sldMk cId="589212707" sldId="663"/>
            <ac:spMk id="16" creationId="{254E036B-0B19-4F77-8AE5-99AA44111E5F}"/>
          </ac:spMkLst>
        </pc:spChg>
        <pc:spChg chg="add mod topLvl">
          <ac:chgData name="MANUEL ALBERTO GUEVARA  NAJARRO" userId="dc0839a7-ef25-445d-88fe-29223dfab4a5" providerId="ADAL" clId="{4C63C856-FD7E-4C12-84D8-438F88955695}" dt="2021-07-07T16:21:39.936" v="504" actId="1035"/>
          <ac:spMkLst>
            <pc:docMk/>
            <pc:sldMk cId="589212707" sldId="663"/>
            <ac:spMk id="17" creationId="{F4BD3AD8-4F01-4176-B486-B07F404E3977}"/>
          </ac:spMkLst>
        </pc:spChg>
        <pc:spChg chg="add mod topLvl">
          <ac:chgData name="MANUEL ALBERTO GUEVARA  NAJARRO" userId="dc0839a7-ef25-445d-88fe-29223dfab4a5" providerId="ADAL" clId="{4C63C856-FD7E-4C12-84D8-438F88955695}" dt="2021-07-07T16:21:39.936" v="504" actId="1035"/>
          <ac:spMkLst>
            <pc:docMk/>
            <pc:sldMk cId="589212707" sldId="663"/>
            <ac:spMk id="18" creationId="{8CACB18A-372E-42E0-9971-BE566AA0B301}"/>
          </ac:spMkLst>
        </pc:spChg>
        <pc:spChg chg="add del mod topLvl">
          <ac:chgData name="MANUEL ALBERTO GUEVARA  NAJARRO" userId="dc0839a7-ef25-445d-88fe-29223dfab4a5" providerId="ADAL" clId="{4C63C856-FD7E-4C12-84D8-438F88955695}" dt="2021-07-07T16:20:09.123" v="487" actId="478"/>
          <ac:spMkLst>
            <pc:docMk/>
            <pc:sldMk cId="589212707" sldId="663"/>
            <ac:spMk id="19" creationId="{B61DB3BF-B645-4676-924D-4BF8EC43D992}"/>
          </ac:spMkLst>
        </pc:spChg>
        <pc:spChg chg="add del mod topLvl">
          <ac:chgData name="MANUEL ALBERTO GUEVARA  NAJARRO" userId="dc0839a7-ef25-445d-88fe-29223dfab4a5" providerId="ADAL" clId="{4C63C856-FD7E-4C12-84D8-438F88955695}" dt="2021-07-07T16:20:09.123" v="487" actId="478"/>
          <ac:spMkLst>
            <pc:docMk/>
            <pc:sldMk cId="589212707" sldId="663"/>
            <ac:spMk id="20" creationId="{8781CF61-C307-4804-A0CB-DA36C0DEC736}"/>
          </ac:spMkLst>
        </pc:spChg>
        <pc:spChg chg="add del mod topLvl">
          <ac:chgData name="MANUEL ALBERTO GUEVARA  NAJARRO" userId="dc0839a7-ef25-445d-88fe-29223dfab4a5" providerId="ADAL" clId="{4C63C856-FD7E-4C12-84D8-438F88955695}" dt="2021-07-07T16:20:09.123" v="487" actId="478"/>
          <ac:spMkLst>
            <pc:docMk/>
            <pc:sldMk cId="589212707" sldId="663"/>
            <ac:spMk id="21" creationId="{DAEE89B4-764E-477F-907C-94972A945D98}"/>
          </ac:spMkLst>
        </pc:spChg>
        <pc:grpChg chg="add del mod">
          <ac:chgData name="MANUEL ALBERTO GUEVARA  NAJARRO" userId="dc0839a7-ef25-445d-88fe-29223dfab4a5" providerId="ADAL" clId="{4C63C856-FD7E-4C12-84D8-438F88955695}" dt="2021-07-07T16:13:45.282" v="189" actId="165"/>
          <ac:grpSpMkLst>
            <pc:docMk/>
            <pc:sldMk cId="589212707" sldId="663"/>
            <ac:grpSpMk id="22" creationId="{8B77F309-C86D-4E2A-A09B-FA18614EC97A}"/>
          </ac:grpSpMkLst>
        </pc:grpChg>
        <pc:grpChg chg="add del mod">
          <ac:chgData name="MANUEL ALBERTO GUEVARA  NAJARRO" userId="dc0839a7-ef25-445d-88fe-29223dfab4a5" providerId="ADAL" clId="{4C63C856-FD7E-4C12-84D8-438F88955695}" dt="2021-07-07T16:19:54.046" v="486" actId="165"/>
          <ac:grpSpMkLst>
            <pc:docMk/>
            <pc:sldMk cId="589212707" sldId="663"/>
            <ac:grpSpMk id="23" creationId="{454A1D22-8237-43CF-BD63-64BF20FB31E5}"/>
          </ac:grpSpMkLst>
        </pc:grpChg>
        <pc:picChg chg="del">
          <ac:chgData name="MANUEL ALBERTO GUEVARA  NAJARRO" userId="dc0839a7-ef25-445d-88fe-29223dfab4a5" providerId="ADAL" clId="{4C63C856-FD7E-4C12-84D8-438F88955695}" dt="2021-07-07T16:13:26.597" v="182" actId="478"/>
          <ac:picMkLst>
            <pc:docMk/>
            <pc:sldMk cId="589212707" sldId="663"/>
            <ac:picMk id="9" creationId="{6BAAB5C9-AD27-43D2-9F89-E5A2C9365994}"/>
          </ac:picMkLst>
        </pc:picChg>
        <pc:picChg chg="add mod">
          <ac:chgData name="MANUEL ALBERTO GUEVARA  NAJARRO" userId="dc0839a7-ef25-445d-88fe-29223dfab4a5" providerId="ADAL" clId="{4C63C856-FD7E-4C12-84D8-438F88955695}" dt="2021-07-07T16:21:39.936" v="504" actId="1035"/>
          <ac:picMkLst>
            <pc:docMk/>
            <pc:sldMk cId="589212707" sldId="663"/>
            <ac:picMk id="25" creationId="{9706C305-A7CF-4321-8332-C178313F89ED}"/>
          </ac:picMkLst>
        </pc:picChg>
        <pc:picChg chg="add mod">
          <ac:chgData name="MANUEL ALBERTO GUEVARA  NAJARRO" userId="dc0839a7-ef25-445d-88fe-29223dfab4a5" providerId="ADAL" clId="{4C63C856-FD7E-4C12-84D8-438F88955695}" dt="2021-07-07T16:21:39.936" v="504" actId="1035"/>
          <ac:picMkLst>
            <pc:docMk/>
            <pc:sldMk cId="589212707" sldId="663"/>
            <ac:picMk id="27" creationId="{BF77051D-180D-4CBE-82A0-FEB12BC5951B}"/>
          </ac:picMkLst>
        </pc:picChg>
        <pc:picChg chg="add mod">
          <ac:chgData name="MANUEL ALBERTO GUEVARA  NAJARRO" userId="dc0839a7-ef25-445d-88fe-29223dfab4a5" providerId="ADAL" clId="{4C63C856-FD7E-4C12-84D8-438F88955695}" dt="2021-07-07T16:21:39.936" v="504" actId="1035"/>
          <ac:picMkLst>
            <pc:docMk/>
            <pc:sldMk cId="589212707" sldId="663"/>
            <ac:picMk id="29" creationId="{4BADD88A-5FB7-4E03-BC5A-C0519D51F967}"/>
          </ac:picMkLst>
        </pc:picChg>
      </pc:sldChg>
      <pc:sldChg chg="addSp delSp modSp add mod">
        <pc:chgData name="MANUEL ALBERTO GUEVARA  NAJARRO" userId="dc0839a7-ef25-445d-88fe-29223dfab4a5" providerId="ADAL" clId="{4C63C856-FD7E-4C12-84D8-438F88955695}" dt="2021-07-07T16:40:28.725" v="563" actId="207"/>
        <pc:sldMkLst>
          <pc:docMk/>
          <pc:sldMk cId="512723185" sldId="664"/>
        </pc:sldMkLst>
        <pc:spChg chg="mod">
          <ac:chgData name="MANUEL ALBERTO GUEVARA  NAJARRO" userId="dc0839a7-ef25-445d-88fe-29223dfab4a5" providerId="ADAL" clId="{4C63C856-FD7E-4C12-84D8-438F88955695}" dt="2021-07-07T16:28:25.501" v="557" actId="1076"/>
          <ac:spMkLst>
            <pc:docMk/>
            <pc:sldMk cId="512723185" sldId="664"/>
            <ac:spMk id="2" creationId="{0906808E-C398-456B-ADB7-D6835C9872C1}"/>
          </ac:spMkLst>
        </pc:spChg>
        <pc:spChg chg="add mod ord">
          <ac:chgData name="MANUEL ALBERTO GUEVARA  NAJARRO" userId="dc0839a7-ef25-445d-88fe-29223dfab4a5" providerId="ADAL" clId="{4C63C856-FD7E-4C12-84D8-438F88955695}" dt="2021-07-07T16:28:22.016" v="555" actId="167"/>
          <ac:spMkLst>
            <pc:docMk/>
            <pc:sldMk cId="512723185" sldId="664"/>
            <ac:spMk id="4" creationId="{A0C2E00E-A36D-4F5F-9B77-E87181991315}"/>
          </ac:spMkLst>
        </pc:spChg>
        <pc:spChg chg="del">
          <ac:chgData name="MANUEL ALBERTO GUEVARA  NAJARRO" userId="dc0839a7-ef25-445d-88fe-29223dfab4a5" providerId="ADAL" clId="{4C63C856-FD7E-4C12-84D8-438F88955695}" dt="2021-07-07T16:22:13.784" v="510" actId="478"/>
          <ac:spMkLst>
            <pc:docMk/>
            <pc:sldMk cId="512723185" sldId="664"/>
            <ac:spMk id="10" creationId="{A28E7432-E6B9-4A89-A5A4-9413CB1722DF}"/>
          </ac:spMkLst>
        </pc:spChg>
        <pc:spChg chg="del">
          <ac:chgData name="MANUEL ALBERTO GUEVARA  NAJARRO" userId="dc0839a7-ef25-445d-88fe-29223dfab4a5" providerId="ADAL" clId="{4C63C856-FD7E-4C12-84D8-438F88955695}" dt="2021-07-07T16:22:13.784" v="510" actId="478"/>
          <ac:spMkLst>
            <pc:docMk/>
            <pc:sldMk cId="512723185" sldId="664"/>
            <ac:spMk id="11" creationId="{CD254864-5B45-42C5-8F94-81AB93793AE0}"/>
          </ac:spMkLst>
        </pc:spChg>
        <pc:spChg chg="del">
          <ac:chgData name="MANUEL ALBERTO GUEVARA  NAJARRO" userId="dc0839a7-ef25-445d-88fe-29223dfab4a5" providerId="ADAL" clId="{4C63C856-FD7E-4C12-84D8-438F88955695}" dt="2021-07-07T16:22:13.784" v="510" actId="478"/>
          <ac:spMkLst>
            <pc:docMk/>
            <pc:sldMk cId="512723185" sldId="664"/>
            <ac:spMk id="12" creationId="{E90E614F-56F3-4ACC-BC0A-7EE164181831}"/>
          </ac:spMkLst>
        </pc:spChg>
        <pc:spChg chg="del">
          <ac:chgData name="MANUEL ALBERTO GUEVARA  NAJARRO" userId="dc0839a7-ef25-445d-88fe-29223dfab4a5" providerId="ADAL" clId="{4C63C856-FD7E-4C12-84D8-438F88955695}" dt="2021-07-07T16:22:13.784" v="510" actId="478"/>
          <ac:spMkLst>
            <pc:docMk/>
            <pc:sldMk cId="512723185" sldId="664"/>
            <ac:spMk id="13" creationId="{6DADB58C-1236-453A-8313-ADA32C6F7103}"/>
          </ac:spMkLst>
        </pc:spChg>
        <pc:spChg chg="del">
          <ac:chgData name="MANUEL ALBERTO GUEVARA  NAJARRO" userId="dc0839a7-ef25-445d-88fe-29223dfab4a5" providerId="ADAL" clId="{4C63C856-FD7E-4C12-84D8-438F88955695}" dt="2021-07-07T16:22:13.784" v="510" actId="478"/>
          <ac:spMkLst>
            <pc:docMk/>
            <pc:sldMk cId="512723185" sldId="664"/>
            <ac:spMk id="14" creationId="{F5F61F72-8935-4282-AFDA-0523A2CC30EF}"/>
          </ac:spMkLst>
        </pc:spChg>
        <pc:spChg chg="del">
          <ac:chgData name="MANUEL ALBERTO GUEVARA  NAJARRO" userId="dc0839a7-ef25-445d-88fe-29223dfab4a5" providerId="ADAL" clId="{4C63C856-FD7E-4C12-84D8-438F88955695}" dt="2021-07-07T16:22:13.784" v="510" actId="478"/>
          <ac:spMkLst>
            <pc:docMk/>
            <pc:sldMk cId="512723185" sldId="664"/>
            <ac:spMk id="15" creationId="{149A5014-1C4E-48CA-8BB5-F31CC7BA218E}"/>
          </ac:spMkLst>
        </pc:spChg>
        <pc:spChg chg="del">
          <ac:chgData name="MANUEL ALBERTO GUEVARA  NAJARRO" userId="dc0839a7-ef25-445d-88fe-29223dfab4a5" providerId="ADAL" clId="{4C63C856-FD7E-4C12-84D8-438F88955695}" dt="2021-07-07T16:22:13.784" v="510" actId="478"/>
          <ac:spMkLst>
            <pc:docMk/>
            <pc:sldMk cId="512723185" sldId="664"/>
            <ac:spMk id="16" creationId="{254E036B-0B19-4F77-8AE5-99AA44111E5F}"/>
          </ac:spMkLst>
        </pc:spChg>
        <pc:spChg chg="del">
          <ac:chgData name="MANUEL ALBERTO GUEVARA  NAJARRO" userId="dc0839a7-ef25-445d-88fe-29223dfab4a5" providerId="ADAL" clId="{4C63C856-FD7E-4C12-84D8-438F88955695}" dt="2021-07-07T16:22:13.784" v="510" actId="478"/>
          <ac:spMkLst>
            <pc:docMk/>
            <pc:sldMk cId="512723185" sldId="664"/>
            <ac:spMk id="17" creationId="{F4BD3AD8-4F01-4176-B486-B07F404E3977}"/>
          </ac:spMkLst>
        </pc:spChg>
        <pc:spChg chg="del">
          <ac:chgData name="MANUEL ALBERTO GUEVARA  NAJARRO" userId="dc0839a7-ef25-445d-88fe-29223dfab4a5" providerId="ADAL" clId="{4C63C856-FD7E-4C12-84D8-438F88955695}" dt="2021-07-07T16:22:13.784" v="510" actId="478"/>
          <ac:spMkLst>
            <pc:docMk/>
            <pc:sldMk cId="512723185" sldId="664"/>
            <ac:spMk id="18" creationId="{8CACB18A-372E-42E0-9971-BE566AA0B301}"/>
          </ac:spMkLst>
        </pc:spChg>
        <pc:graphicFrameChg chg="add mod modGraphic">
          <ac:chgData name="MANUEL ALBERTO GUEVARA  NAJARRO" userId="dc0839a7-ef25-445d-88fe-29223dfab4a5" providerId="ADAL" clId="{4C63C856-FD7E-4C12-84D8-438F88955695}" dt="2021-07-07T16:40:28.725" v="563" actId="207"/>
          <ac:graphicFrameMkLst>
            <pc:docMk/>
            <pc:sldMk cId="512723185" sldId="664"/>
            <ac:graphicFrameMk id="3" creationId="{B1AAC0E3-BC89-4CC8-9077-9760540B9510}"/>
          </ac:graphicFrameMkLst>
        </pc:graphicFrameChg>
        <pc:picChg chg="del">
          <ac:chgData name="MANUEL ALBERTO GUEVARA  NAJARRO" userId="dc0839a7-ef25-445d-88fe-29223dfab4a5" providerId="ADAL" clId="{4C63C856-FD7E-4C12-84D8-438F88955695}" dt="2021-07-07T16:22:13.784" v="510" actId="478"/>
          <ac:picMkLst>
            <pc:docMk/>
            <pc:sldMk cId="512723185" sldId="664"/>
            <ac:picMk id="25" creationId="{9706C305-A7CF-4321-8332-C178313F89ED}"/>
          </ac:picMkLst>
        </pc:picChg>
        <pc:picChg chg="del">
          <ac:chgData name="MANUEL ALBERTO GUEVARA  NAJARRO" userId="dc0839a7-ef25-445d-88fe-29223dfab4a5" providerId="ADAL" clId="{4C63C856-FD7E-4C12-84D8-438F88955695}" dt="2021-07-07T16:22:13.784" v="510" actId="478"/>
          <ac:picMkLst>
            <pc:docMk/>
            <pc:sldMk cId="512723185" sldId="664"/>
            <ac:picMk id="27" creationId="{BF77051D-180D-4CBE-82A0-FEB12BC5951B}"/>
          </ac:picMkLst>
        </pc:picChg>
        <pc:picChg chg="del">
          <ac:chgData name="MANUEL ALBERTO GUEVARA  NAJARRO" userId="dc0839a7-ef25-445d-88fe-29223dfab4a5" providerId="ADAL" clId="{4C63C856-FD7E-4C12-84D8-438F88955695}" dt="2021-07-07T16:22:13.784" v="510" actId="478"/>
          <ac:picMkLst>
            <pc:docMk/>
            <pc:sldMk cId="512723185" sldId="664"/>
            <ac:picMk id="29" creationId="{4BADD88A-5FB7-4E03-BC5A-C0519D51F967}"/>
          </ac:picMkLst>
        </pc:picChg>
      </pc:sldChg>
      <pc:sldChg chg="del">
        <pc:chgData name="MANUEL ALBERTO GUEVARA  NAJARRO" userId="dc0839a7-ef25-445d-88fe-29223dfab4a5" providerId="ADAL" clId="{4C63C856-FD7E-4C12-84D8-438F88955695}" dt="2021-07-07T13:48:29.033" v="57" actId="47"/>
        <pc:sldMkLst>
          <pc:docMk/>
          <pc:sldMk cId="2664504001" sldId="664"/>
        </pc:sldMkLst>
      </pc:sldChg>
      <pc:sldChg chg="addSp delSp modSp add del mod ord chgLayout">
        <pc:chgData name="MANUEL ALBERTO GUEVARA  NAJARRO" userId="dc0839a7-ef25-445d-88fe-29223dfab4a5" providerId="ADAL" clId="{4C63C856-FD7E-4C12-84D8-438F88955695}" dt="2021-07-07T17:08:22.325" v="638" actId="6549"/>
        <pc:sldMkLst>
          <pc:docMk/>
          <pc:sldMk cId="476356547" sldId="665"/>
        </pc:sldMkLst>
        <pc:spChg chg="mod ord">
          <ac:chgData name="MANUEL ALBERTO GUEVARA  NAJARRO" userId="dc0839a7-ef25-445d-88fe-29223dfab4a5" providerId="ADAL" clId="{4C63C856-FD7E-4C12-84D8-438F88955695}" dt="2021-07-07T17:04:23.937" v="620" actId="700"/>
          <ac:spMkLst>
            <pc:docMk/>
            <pc:sldMk cId="476356547" sldId="665"/>
            <ac:spMk id="2" creationId="{0906808E-C398-456B-ADB7-D6835C9872C1}"/>
          </ac:spMkLst>
        </pc:spChg>
        <pc:spChg chg="add del mod ord">
          <ac:chgData name="MANUEL ALBERTO GUEVARA  NAJARRO" userId="dc0839a7-ef25-445d-88fe-29223dfab4a5" providerId="ADAL" clId="{4C63C856-FD7E-4C12-84D8-438F88955695}" dt="2021-07-07T17:08:22.325" v="638" actId="6549"/>
          <ac:spMkLst>
            <pc:docMk/>
            <pc:sldMk cId="476356547" sldId="665"/>
            <ac:spMk id="3" creationId="{6BEBD8F4-1494-4120-BC8D-0927E80AB3FC}"/>
          </ac:spMkLst>
        </pc:spChg>
        <pc:spChg chg="add del mod ord">
          <ac:chgData name="MANUEL ALBERTO GUEVARA  NAJARRO" userId="dc0839a7-ef25-445d-88fe-29223dfab4a5" providerId="ADAL" clId="{4C63C856-FD7E-4C12-84D8-438F88955695}" dt="2021-07-07T17:04:23.937" v="620" actId="700"/>
          <ac:spMkLst>
            <pc:docMk/>
            <pc:sldMk cId="476356547" sldId="665"/>
            <ac:spMk id="4" creationId="{94F26320-F1E9-4BA2-8F00-33891C28B62B}"/>
          </ac:spMkLst>
        </pc:spChg>
        <pc:spChg chg="mod ord">
          <ac:chgData name="MANUEL ALBERTO GUEVARA  NAJARRO" userId="dc0839a7-ef25-445d-88fe-29223dfab4a5" providerId="ADAL" clId="{4C63C856-FD7E-4C12-84D8-438F88955695}" dt="2021-07-07T17:04:23.937" v="620" actId="700"/>
          <ac:spMkLst>
            <pc:docMk/>
            <pc:sldMk cId="476356547" sldId="665"/>
            <ac:spMk id="5" creationId="{88538054-4E0D-474B-8EB6-7A870370B431}"/>
          </ac:spMkLst>
        </pc:spChg>
        <pc:spChg chg="add mod">
          <ac:chgData name="MANUEL ALBERTO GUEVARA  NAJARRO" userId="dc0839a7-ef25-445d-88fe-29223dfab4a5" providerId="ADAL" clId="{4C63C856-FD7E-4C12-84D8-438F88955695}" dt="2021-07-07T17:07:16.813" v="632" actId="478"/>
          <ac:spMkLst>
            <pc:docMk/>
            <pc:sldMk cId="476356547" sldId="665"/>
            <ac:spMk id="6" creationId="{C447FA9C-6CEF-40B5-A34F-9CBC600B98CF}"/>
          </ac:spMkLst>
        </pc:spChg>
        <pc:spChg chg="del mod">
          <ac:chgData name="MANUEL ALBERTO GUEVARA  NAJARRO" userId="dc0839a7-ef25-445d-88fe-29223dfab4a5" providerId="ADAL" clId="{4C63C856-FD7E-4C12-84D8-438F88955695}" dt="2021-07-07T17:00:23.276" v="615" actId="478"/>
          <ac:spMkLst>
            <pc:docMk/>
            <pc:sldMk cId="476356547" sldId="665"/>
            <ac:spMk id="10" creationId="{A28E7432-E6B9-4A89-A5A4-9413CB1722DF}"/>
          </ac:spMkLst>
        </pc:spChg>
        <pc:spChg chg="del">
          <ac:chgData name="MANUEL ALBERTO GUEVARA  NAJARRO" userId="dc0839a7-ef25-445d-88fe-29223dfab4a5" providerId="ADAL" clId="{4C63C856-FD7E-4C12-84D8-438F88955695}" dt="2021-07-07T17:00:23.276" v="615" actId="478"/>
          <ac:spMkLst>
            <pc:docMk/>
            <pc:sldMk cId="476356547" sldId="665"/>
            <ac:spMk id="11" creationId="{CD254864-5B45-42C5-8F94-81AB93793AE0}"/>
          </ac:spMkLst>
        </pc:spChg>
        <pc:spChg chg="del">
          <ac:chgData name="MANUEL ALBERTO GUEVARA  NAJARRO" userId="dc0839a7-ef25-445d-88fe-29223dfab4a5" providerId="ADAL" clId="{4C63C856-FD7E-4C12-84D8-438F88955695}" dt="2021-07-07T17:00:23.276" v="615" actId="478"/>
          <ac:spMkLst>
            <pc:docMk/>
            <pc:sldMk cId="476356547" sldId="665"/>
            <ac:spMk id="12" creationId="{E90E614F-56F3-4ACC-BC0A-7EE164181831}"/>
          </ac:spMkLst>
        </pc:spChg>
        <pc:spChg chg="del">
          <ac:chgData name="MANUEL ALBERTO GUEVARA  NAJARRO" userId="dc0839a7-ef25-445d-88fe-29223dfab4a5" providerId="ADAL" clId="{4C63C856-FD7E-4C12-84D8-438F88955695}" dt="2021-07-07T17:00:23.276" v="615" actId="478"/>
          <ac:spMkLst>
            <pc:docMk/>
            <pc:sldMk cId="476356547" sldId="665"/>
            <ac:spMk id="13" creationId="{6DADB58C-1236-453A-8313-ADA32C6F7103}"/>
          </ac:spMkLst>
        </pc:spChg>
        <pc:spChg chg="del">
          <ac:chgData name="MANUEL ALBERTO GUEVARA  NAJARRO" userId="dc0839a7-ef25-445d-88fe-29223dfab4a5" providerId="ADAL" clId="{4C63C856-FD7E-4C12-84D8-438F88955695}" dt="2021-07-07T17:00:23.276" v="615" actId="478"/>
          <ac:spMkLst>
            <pc:docMk/>
            <pc:sldMk cId="476356547" sldId="665"/>
            <ac:spMk id="14" creationId="{F5F61F72-8935-4282-AFDA-0523A2CC30EF}"/>
          </ac:spMkLst>
        </pc:spChg>
        <pc:spChg chg="del">
          <ac:chgData name="MANUEL ALBERTO GUEVARA  NAJARRO" userId="dc0839a7-ef25-445d-88fe-29223dfab4a5" providerId="ADAL" clId="{4C63C856-FD7E-4C12-84D8-438F88955695}" dt="2021-07-07T17:00:23.276" v="615" actId="478"/>
          <ac:spMkLst>
            <pc:docMk/>
            <pc:sldMk cId="476356547" sldId="665"/>
            <ac:spMk id="15" creationId="{149A5014-1C4E-48CA-8BB5-F31CC7BA218E}"/>
          </ac:spMkLst>
        </pc:spChg>
        <pc:spChg chg="del">
          <ac:chgData name="MANUEL ALBERTO GUEVARA  NAJARRO" userId="dc0839a7-ef25-445d-88fe-29223dfab4a5" providerId="ADAL" clId="{4C63C856-FD7E-4C12-84D8-438F88955695}" dt="2021-07-07T17:00:23.276" v="615" actId="478"/>
          <ac:spMkLst>
            <pc:docMk/>
            <pc:sldMk cId="476356547" sldId="665"/>
            <ac:spMk id="16" creationId="{254E036B-0B19-4F77-8AE5-99AA44111E5F}"/>
          </ac:spMkLst>
        </pc:spChg>
        <pc:spChg chg="del">
          <ac:chgData name="MANUEL ALBERTO GUEVARA  NAJARRO" userId="dc0839a7-ef25-445d-88fe-29223dfab4a5" providerId="ADAL" clId="{4C63C856-FD7E-4C12-84D8-438F88955695}" dt="2021-07-07T17:00:23.276" v="615" actId="478"/>
          <ac:spMkLst>
            <pc:docMk/>
            <pc:sldMk cId="476356547" sldId="665"/>
            <ac:spMk id="17" creationId="{F4BD3AD8-4F01-4176-B486-B07F404E3977}"/>
          </ac:spMkLst>
        </pc:spChg>
        <pc:spChg chg="del">
          <ac:chgData name="MANUEL ALBERTO GUEVARA  NAJARRO" userId="dc0839a7-ef25-445d-88fe-29223dfab4a5" providerId="ADAL" clId="{4C63C856-FD7E-4C12-84D8-438F88955695}" dt="2021-07-07T17:00:23.276" v="615" actId="478"/>
          <ac:spMkLst>
            <pc:docMk/>
            <pc:sldMk cId="476356547" sldId="665"/>
            <ac:spMk id="18" creationId="{8CACB18A-372E-42E0-9971-BE566AA0B301}"/>
          </ac:spMkLst>
        </pc:spChg>
        <pc:picChg chg="del">
          <ac:chgData name="MANUEL ALBERTO GUEVARA  NAJARRO" userId="dc0839a7-ef25-445d-88fe-29223dfab4a5" providerId="ADAL" clId="{4C63C856-FD7E-4C12-84D8-438F88955695}" dt="2021-07-07T17:00:23.276" v="615" actId="478"/>
          <ac:picMkLst>
            <pc:docMk/>
            <pc:sldMk cId="476356547" sldId="665"/>
            <ac:picMk id="25" creationId="{9706C305-A7CF-4321-8332-C178313F89ED}"/>
          </ac:picMkLst>
        </pc:picChg>
        <pc:picChg chg="del">
          <ac:chgData name="MANUEL ALBERTO GUEVARA  NAJARRO" userId="dc0839a7-ef25-445d-88fe-29223dfab4a5" providerId="ADAL" clId="{4C63C856-FD7E-4C12-84D8-438F88955695}" dt="2021-07-07T17:00:23.276" v="615" actId="478"/>
          <ac:picMkLst>
            <pc:docMk/>
            <pc:sldMk cId="476356547" sldId="665"/>
            <ac:picMk id="27" creationId="{BF77051D-180D-4CBE-82A0-FEB12BC5951B}"/>
          </ac:picMkLst>
        </pc:picChg>
        <pc:picChg chg="del">
          <ac:chgData name="MANUEL ALBERTO GUEVARA  NAJARRO" userId="dc0839a7-ef25-445d-88fe-29223dfab4a5" providerId="ADAL" clId="{4C63C856-FD7E-4C12-84D8-438F88955695}" dt="2021-07-07T17:00:23.276" v="615" actId="478"/>
          <ac:picMkLst>
            <pc:docMk/>
            <pc:sldMk cId="476356547" sldId="665"/>
            <ac:picMk id="29" creationId="{4BADD88A-5FB7-4E03-BC5A-C0519D51F967}"/>
          </ac:picMkLst>
        </pc:picChg>
        <pc:picChg chg="del mod modCrop">
          <ac:chgData name="MANUEL ALBERTO GUEVARA  NAJARRO" userId="dc0839a7-ef25-445d-88fe-29223dfab4a5" providerId="ADAL" clId="{4C63C856-FD7E-4C12-84D8-438F88955695}" dt="2021-07-07T17:07:16.813" v="632" actId="478"/>
          <ac:picMkLst>
            <pc:docMk/>
            <pc:sldMk cId="476356547" sldId="665"/>
            <ac:picMk id="1026" creationId="{415A4756-D2D9-49BA-B262-0726FC38AA55}"/>
          </ac:picMkLst>
        </pc:picChg>
        <pc:picChg chg="mod">
          <ac:chgData name="MANUEL ALBERTO GUEVARA  NAJARRO" userId="dc0839a7-ef25-445d-88fe-29223dfab4a5" providerId="ADAL" clId="{4C63C856-FD7E-4C12-84D8-438F88955695}" dt="2021-07-07T17:07:19.170" v="636" actId="962"/>
          <ac:picMkLst>
            <pc:docMk/>
            <pc:sldMk cId="476356547" sldId="665"/>
            <ac:picMk id="2050" creationId="{2DC10A35-936E-4563-95EC-C4386037120E}"/>
          </ac:picMkLst>
        </pc:picChg>
      </pc:sldChg>
      <pc:sldChg chg="addSp delSp modSp">
        <pc:chgData name="MANUEL ALBERTO GUEVARA  NAJARRO" userId="dc0839a7-ef25-445d-88fe-29223dfab4a5" providerId="ADAL" clId="{4C63C856-FD7E-4C12-84D8-438F88955695}" dt="2021-07-07T17:07:18.637" v="633"/>
        <pc:sldMkLst>
          <pc:docMk/>
          <pc:sldMk cId="747527518" sldId="665"/>
        </pc:sldMkLst>
        <pc:spChg chg="del">
          <ac:chgData name="MANUEL ALBERTO GUEVARA  NAJARRO" userId="dc0839a7-ef25-445d-88fe-29223dfab4a5" providerId="ADAL" clId="{4C63C856-FD7E-4C12-84D8-438F88955695}" dt="2021-07-07T17:07:18.637" v="633"/>
          <ac:spMkLst>
            <pc:docMk/>
            <pc:sldMk cId="747527518" sldId="665"/>
            <ac:spMk id="6" creationId="{C447FA9C-6CEF-40B5-A34F-9CBC600B98CF}"/>
          </ac:spMkLst>
        </pc:spChg>
        <pc:picChg chg="add mod">
          <ac:chgData name="MANUEL ALBERTO GUEVARA  NAJARRO" userId="dc0839a7-ef25-445d-88fe-29223dfab4a5" providerId="ADAL" clId="{4C63C856-FD7E-4C12-84D8-438F88955695}" dt="2021-07-07T17:07:18.637" v="633"/>
          <ac:picMkLst>
            <pc:docMk/>
            <pc:sldMk cId="747527518" sldId="665"/>
            <ac:picMk id="2050" creationId="{2DC10A35-936E-4563-95EC-C4386037120E}"/>
          </ac:picMkLst>
        </pc:picChg>
      </pc:sldChg>
      <pc:sldChg chg="del">
        <pc:chgData name="MANUEL ALBERTO GUEVARA  NAJARRO" userId="dc0839a7-ef25-445d-88fe-29223dfab4a5" providerId="ADAL" clId="{4C63C856-FD7E-4C12-84D8-438F88955695}" dt="2021-07-07T13:48:29.033" v="57" actId="47"/>
        <pc:sldMkLst>
          <pc:docMk/>
          <pc:sldMk cId="3275682904" sldId="665"/>
        </pc:sldMkLst>
      </pc:sldChg>
      <pc:sldChg chg="addSp delSp modSp">
        <pc:chgData name="MANUEL ALBERTO GUEVARA  NAJARRO" userId="dc0839a7-ef25-445d-88fe-29223dfab4a5" providerId="ADAL" clId="{4C63C856-FD7E-4C12-84D8-438F88955695}" dt="2021-07-07T17:06:23.557" v="627"/>
        <pc:sldMkLst>
          <pc:docMk/>
          <pc:sldMk cId="3673010995" sldId="665"/>
        </pc:sldMkLst>
        <pc:spChg chg="del">
          <ac:chgData name="MANUEL ALBERTO GUEVARA  NAJARRO" userId="dc0839a7-ef25-445d-88fe-29223dfab4a5" providerId="ADAL" clId="{4C63C856-FD7E-4C12-84D8-438F88955695}" dt="2021-07-07T17:06:23.557" v="627"/>
          <ac:spMkLst>
            <pc:docMk/>
            <pc:sldMk cId="3673010995" sldId="665"/>
            <ac:spMk id="4" creationId="{94F26320-F1E9-4BA2-8F00-33891C28B62B}"/>
          </ac:spMkLst>
        </pc:spChg>
        <pc:picChg chg="add mod">
          <ac:chgData name="MANUEL ALBERTO GUEVARA  NAJARRO" userId="dc0839a7-ef25-445d-88fe-29223dfab4a5" providerId="ADAL" clId="{4C63C856-FD7E-4C12-84D8-438F88955695}" dt="2021-07-07T17:06:23.557" v="627"/>
          <ac:picMkLst>
            <pc:docMk/>
            <pc:sldMk cId="3673010995" sldId="665"/>
            <ac:picMk id="1026" creationId="{415A4756-D2D9-49BA-B262-0726FC38AA55}"/>
          </ac:picMkLst>
        </pc:picChg>
      </pc:sldChg>
    </pc:docChg>
  </pc:docChgLst>
  <pc:docChgLst>
    <pc:chgData name="MANUEL ALBERTO GUEVARA  NAJARRO" userId="dc0839a7-ef25-445d-88fe-29223dfab4a5" providerId="ADAL" clId="{1109F401-F2C9-4A84-AE95-0C22D54C23EF}"/>
    <pc:docChg chg="undo custSel addSld delSld modSld sldOrd">
      <pc:chgData name="MANUEL ALBERTO GUEVARA  NAJARRO" userId="dc0839a7-ef25-445d-88fe-29223dfab4a5" providerId="ADAL" clId="{1109F401-F2C9-4A84-AE95-0C22D54C23EF}" dt="2021-07-01T22:57:38.178" v="566" actId="47"/>
      <pc:docMkLst>
        <pc:docMk/>
      </pc:docMkLst>
      <pc:sldChg chg="modSp mod">
        <pc:chgData name="MANUEL ALBERTO GUEVARA  NAJARRO" userId="dc0839a7-ef25-445d-88fe-29223dfab4a5" providerId="ADAL" clId="{1109F401-F2C9-4A84-AE95-0C22D54C23EF}" dt="2021-07-01T21:13:56.614" v="26" actId="20577"/>
        <pc:sldMkLst>
          <pc:docMk/>
          <pc:sldMk cId="4227363741" sldId="260"/>
        </pc:sldMkLst>
        <pc:spChg chg="mod">
          <ac:chgData name="MANUEL ALBERTO GUEVARA  NAJARRO" userId="dc0839a7-ef25-445d-88fe-29223dfab4a5" providerId="ADAL" clId="{1109F401-F2C9-4A84-AE95-0C22D54C23EF}" dt="2021-07-01T21:13:56.614" v="26" actId="20577"/>
          <ac:spMkLst>
            <pc:docMk/>
            <pc:sldMk cId="4227363741" sldId="260"/>
            <ac:spMk id="2" creationId="{51FB5928-6A9D-4A40-A59B-3E296900738E}"/>
          </ac:spMkLst>
        </pc:spChg>
      </pc:sldChg>
      <pc:sldChg chg="del">
        <pc:chgData name="MANUEL ALBERTO GUEVARA  NAJARRO" userId="dc0839a7-ef25-445d-88fe-29223dfab4a5" providerId="ADAL" clId="{1109F401-F2C9-4A84-AE95-0C22D54C23EF}" dt="2021-07-01T22:11:27.208" v="112" actId="47"/>
        <pc:sldMkLst>
          <pc:docMk/>
          <pc:sldMk cId="0" sldId="261"/>
        </pc:sldMkLst>
      </pc:sldChg>
      <pc:sldChg chg="modSp mod">
        <pc:chgData name="MANUEL ALBERTO GUEVARA  NAJARRO" userId="dc0839a7-ef25-445d-88fe-29223dfab4a5" providerId="ADAL" clId="{1109F401-F2C9-4A84-AE95-0C22D54C23EF}" dt="2021-07-01T21:38:01.253" v="29" actId="20577"/>
        <pc:sldMkLst>
          <pc:docMk/>
          <pc:sldMk cId="2866921917" sldId="563"/>
        </pc:sldMkLst>
        <pc:spChg chg="mod">
          <ac:chgData name="MANUEL ALBERTO GUEVARA  NAJARRO" userId="dc0839a7-ef25-445d-88fe-29223dfab4a5" providerId="ADAL" clId="{1109F401-F2C9-4A84-AE95-0C22D54C23EF}" dt="2021-07-01T21:38:01.253" v="29" actId="20577"/>
          <ac:spMkLst>
            <pc:docMk/>
            <pc:sldMk cId="2866921917" sldId="563"/>
            <ac:spMk id="2" creationId="{7273257F-D179-0F4C-B01F-BB2035DAEC54}"/>
          </ac:spMkLst>
        </pc:spChg>
      </pc:sldChg>
      <pc:sldChg chg="modSp mod">
        <pc:chgData name="MANUEL ALBERTO GUEVARA  NAJARRO" userId="dc0839a7-ef25-445d-88fe-29223dfab4a5" providerId="ADAL" clId="{1109F401-F2C9-4A84-AE95-0C22D54C23EF}" dt="2021-07-01T21:42:40.174" v="57" actId="6549"/>
        <pc:sldMkLst>
          <pc:docMk/>
          <pc:sldMk cId="1026487" sldId="564"/>
        </pc:sldMkLst>
        <pc:spChg chg="mod">
          <ac:chgData name="MANUEL ALBERTO GUEVARA  NAJARRO" userId="dc0839a7-ef25-445d-88fe-29223dfab4a5" providerId="ADAL" clId="{1109F401-F2C9-4A84-AE95-0C22D54C23EF}" dt="2021-07-01T21:42:27.670" v="52" actId="20577"/>
          <ac:spMkLst>
            <pc:docMk/>
            <pc:sldMk cId="1026487" sldId="564"/>
            <ac:spMk id="2" creationId="{69470D82-C3C2-4243-B13D-0D81D2A1113E}"/>
          </ac:spMkLst>
        </pc:spChg>
        <pc:spChg chg="mod">
          <ac:chgData name="MANUEL ALBERTO GUEVARA  NAJARRO" userId="dc0839a7-ef25-445d-88fe-29223dfab4a5" providerId="ADAL" clId="{1109F401-F2C9-4A84-AE95-0C22D54C23EF}" dt="2021-07-01T21:42:40.174" v="57" actId="6549"/>
          <ac:spMkLst>
            <pc:docMk/>
            <pc:sldMk cId="1026487" sldId="564"/>
            <ac:spMk id="5" creationId="{079F80E9-C8D2-8B42-B481-B910D99A780C}"/>
          </ac:spMkLst>
        </pc:spChg>
      </pc:sldChg>
      <pc:sldChg chg="addSp delSp modSp del mod modClrScheme chgLayout">
        <pc:chgData name="MANUEL ALBERTO GUEVARA  NAJARRO" userId="dc0839a7-ef25-445d-88fe-29223dfab4a5" providerId="ADAL" clId="{1109F401-F2C9-4A84-AE95-0C22D54C23EF}" dt="2021-07-01T22:57:38.178" v="566" actId="47"/>
        <pc:sldMkLst>
          <pc:docMk/>
          <pc:sldMk cId="963236813" sldId="621"/>
        </pc:sldMkLst>
        <pc:spChg chg="mod ord">
          <ac:chgData name="MANUEL ALBERTO GUEVARA  NAJARRO" userId="dc0839a7-ef25-445d-88fe-29223dfab4a5" providerId="ADAL" clId="{1109F401-F2C9-4A84-AE95-0C22D54C23EF}" dt="2021-07-01T22:54:10.048" v="395" actId="700"/>
          <ac:spMkLst>
            <pc:docMk/>
            <pc:sldMk cId="963236813" sldId="621"/>
            <ac:spMk id="2" creationId="{2543C3BF-6F49-134E-B600-33E11315630D}"/>
          </ac:spMkLst>
        </pc:spChg>
        <pc:spChg chg="mod ord">
          <ac:chgData name="MANUEL ALBERTO GUEVARA  NAJARRO" userId="dc0839a7-ef25-445d-88fe-29223dfab4a5" providerId="ADAL" clId="{1109F401-F2C9-4A84-AE95-0C22D54C23EF}" dt="2021-07-01T22:54:10.048" v="395" actId="700"/>
          <ac:spMkLst>
            <pc:docMk/>
            <pc:sldMk cId="963236813" sldId="621"/>
            <ac:spMk id="3" creationId="{A0A05108-6537-D24C-A3B6-E057CF557277}"/>
          </ac:spMkLst>
        </pc:spChg>
        <pc:spChg chg="add del mod ord">
          <ac:chgData name="MANUEL ALBERTO GUEVARA  NAJARRO" userId="dc0839a7-ef25-445d-88fe-29223dfab4a5" providerId="ADAL" clId="{1109F401-F2C9-4A84-AE95-0C22D54C23EF}" dt="2021-07-01T22:54:10.048" v="395" actId="700"/>
          <ac:spMkLst>
            <pc:docMk/>
            <pc:sldMk cId="963236813" sldId="621"/>
            <ac:spMk id="4" creationId="{D26C0B22-3D74-4A48-95F9-5771543A49C3}"/>
          </ac:spMkLst>
        </pc:spChg>
        <pc:spChg chg="mod ord">
          <ac:chgData name="MANUEL ALBERTO GUEVARA  NAJARRO" userId="dc0839a7-ef25-445d-88fe-29223dfab4a5" providerId="ADAL" clId="{1109F401-F2C9-4A84-AE95-0C22D54C23EF}" dt="2021-07-01T22:54:10.048" v="395" actId="700"/>
          <ac:spMkLst>
            <pc:docMk/>
            <pc:sldMk cId="963236813" sldId="621"/>
            <ac:spMk id="7" creationId="{12D05771-930D-E741-8F52-E6D34754458E}"/>
          </ac:spMkLst>
        </pc:spChg>
      </pc:sldChg>
      <pc:sldChg chg="addSp delSp modSp mod">
        <pc:chgData name="MANUEL ALBERTO GUEVARA  NAJARRO" userId="dc0839a7-ef25-445d-88fe-29223dfab4a5" providerId="ADAL" clId="{1109F401-F2C9-4A84-AE95-0C22D54C23EF}" dt="2021-07-01T22:08:23.664" v="81" actId="14826"/>
        <pc:sldMkLst>
          <pc:docMk/>
          <pc:sldMk cId="1889000168" sldId="632"/>
        </pc:sldMkLst>
        <pc:spChg chg="add del mod">
          <ac:chgData name="MANUEL ALBERTO GUEVARA  NAJARRO" userId="dc0839a7-ef25-445d-88fe-29223dfab4a5" providerId="ADAL" clId="{1109F401-F2C9-4A84-AE95-0C22D54C23EF}" dt="2021-07-01T22:08:20.994" v="80" actId="478"/>
          <ac:spMkLst>
            <pc:docMk/>
            <pc:sldMk cId="1889000168" sldId="632"/>
            <ac:spMk id="3" creationId="{51B5ADAC-9A7F-4672-A549-E1E3EB579365}"/>
          </ac:spMkLst>
        </pc:spChg>
        <pc:spChg chg="mod">
          <ac:chgData name="MANUEL ALBERTO GUEVARA  NAJARRO" userId="dc0839a7-ef25-445d-88fe-29223dfab4a5" providerId="ADAL" clId="{1109F401-F2C9-4A84-AE95-0C22D54C23EF}" dt="2021-07-01T22:07:02.224" v="76"/>
          <ac:spMkLst>
            <pc:docMk/>
            <pc:sldMk cId="1889000168" sldId="632"/>
            <ac:spMk id="5" creationId="{5ECE236A-6C3C-46E8-A81F-7846D7B4570C}"/>
          </ac:spMkLst>
        </pc:spChg>
        <pc:spChg chg="mod">
          <ac:chgData name="MANUEL ALBERTO GUEVARA  NAJARRO" userId="dc0839a7-ef25-445d-88fe-29223dfab4a5" providerId="ADAL" clId="{1109F401-F2C9-4A84-AE95-0C22D54C23EF}" dt="2021-07-01T22:07:47.104" v="78" actId="27636"/>
          <ac:spMkLst>
            <pc:docMk/>
            <pc:sldMk cId="1889000168" sldId="632"/>
            <ac:spMk id="6" creationId="{62B8E1A4-E755-4E07-B436-48B0481D7B00}"/>
          </ac:spMkLst>
        </pc:spChg>
        <pc:picChg chg="add del mod">
          <ac:chgData name="MANUEL ALBERTO GUEVARA  NAJARRO" userId="dc0839a7-ef25-445d-88fe-29223dfab4a5" providerId="ADAL" clId="{1109F401-F2C9-4A84-AE95-0C22D54C23EF}" dt="2021-07-01T22:08:23.664" v="81" actId="14826"/>
          <ac:picMkLst>
            <pc:docMk/>
            <pc:sldMk cId="1889000168" sldId="632"/>
            <ac:picMk id="10" creationId="{F715C18E-F8C5-4C70-9752-8EDE5E424121}"/>
          </ac:picMkLst>
        </pc:picChg>
      </pc:sldChg>
      <pc:sldChg chg="del">
        <pc:chgData name="MANUEL ALBERTO GUEVARA  NAJARRO" userId="dc0839a7-ef25-445d-88fe-29223dfab4a5" providerId="ADAL" clId="{1109F401-F2C9-4A84-AE95-0C22D54C23EF}" dt="2021-07-01T22:11:27.208" v="112" actId="47"/>
        <pc:sldMkLst>
          <pc:docMk/>
          <pc:sldMk cId="0" sldId="634"/>
        </pc:sldMkLst>
      </pc:sldChg>
      <pc:sldChg chg="addSp delSp modSp mod">
        <pc:chgData name="MANUEL ALBERTO GUEVARA  NAJARRO" userId="dc0839a7-ef25-445d-88fe-29223dfab4a5" providerId="ADAL" clId="{1109F401-F2C9-4A84-AE95-0C22D54C23EF}" dt="2021-07-01T22:52:33.778" v="382" actId="962"/>
        <pc:sldMkLst>
          <pc:docMk/>
          <pc:sldMk cId="3819631410" sldId="637"/>
        </pc:sldMkLst>
        <pc:spChg chg="add del mod">
          <ac:chgData name="MANUEL ALBERTO GUEVARA  NAJARRO" userId="dc0839a7-ef25-445d-88fe-29223dfab4a5" providerId="ADAL" clId="{1109F401-F2C9-4A84-AE95-0C22D54C23EF}" dt="2021-07-01T22:52:25.869" v="376" actId="22"/>
          <ac:spMkLst>
            <pc:docMk/>
            <pc:sldMk cId="3819631410" sldId="637"/>
            <ac:spMk id="3" creationId="{4B9326F8-7A48-44BA-869D-1565DC9D5E88}"/>
          </ac:spMkLst>
        </pc:spChg>
        <pc:spChg chg="mod">
          <ac:chgData name="MANUEL ALBERTO GUEVARA  NAJARRO" userId="dc0839a7-ef25-445d-88fe-29223dfab4a5" providerId="ADAL" clId="{1109F401-F2C9-4A84-AE95-0C22D54C23EF}" dt="2021-07-01T22:08:41.824" v="83" actId="27636"/>
          <ac:spMkLst>
            <pc:docMk/>
            <pc:sldMk cId="3819631410" sldId="637"/>
            <ac:spMk id="5" creationId="{5ECE236A-6C3C-46E8-A81F-7846D7B4570C}"/>
          </ac:spMkLst>
        </pc:spChg>
        <pc:spChg chg="mod">
          <ac:chgData name="MANUEL ALBERTO GUEVARA  NAJARRO" userId="dc0839a7-ef25-445d-88fe-29223dfab4a5" providerId="ADAL" clId="{1109F401-F2C9-4A84-AE95-0C22D54C23EF}" dt="2021-07-01T22:10:01.594" v="98" actId="20577"/>
          <ac:spMkLst>
            <pc:docMk/>
            <pc:sldMk cId="3819631410" sldId="637"/>
            <ac:spMk id="6" creationId="{62B8E1A4-E755-4E07-B436-48B0481D7B00}"/>
          </ac:spMkLst>
        </pc:spChg>
        <pc:spChg chg="add del mod">
          <ac:chgData name="MANUEL ALBERTO GUEVARA  NAJARRO" userId="dc0839a7-ef25-445d-88fe-29223dfab4a5" providerId="ADAL" clId="{1109F401-F2C9-4A84-AE95-0C22D54C23EF}" dt="2021-07-01T22:52:32.768" v="380" actId="22"/>
          <ac:spMkLst>
            <pc:docMk/>
            <pc:sldMk cId="3819631410" sldId="637"/>
            <ac:spMk id="11" creationId="{AB5B727A-9CC6-471A-B545-D1BD885704D6}"/>
          </ac:spMkLst>
        </pc:spChg>
        <pc:picChg chg="add del mod ord modCrop">
          <ac:chgData name="MANUEL ALBERTO GUEVARA  NAJARRO" userId="dc0839a7-ef25-445d-88fe-29223dfab4a5" providerId="ADAL" clId="{1109F401-F2C9-4A84-AE95-0C22D54C23EF}" dt="2021-07-01T22:52:31.286" v="379" actId="478"/>
          <ac:picMkLst>
            <pc:docMk/>
            <pc:sldMk cId="3819631410" sldId="637"/>
            <ac:picMk id="7" creationId="{FA032D0E-842F-42EE-BF68-35DA419FA6F8}"/>
          </ac:picMkLst>
        </pc:picChg>
        <pc:picChg chg="del">
          <ac:chgData name="MANUEL ALBERTO GUEVARA  NAJARRO" userId="dc0839a7-ef25-445d-88fe-29223dfab4a5" providerId="ADAL" clId="{1109F401-F2C9-4A84-AE95-0C22D54C23EF}" dt="2021-07-01T22:52:23.407" v="375" actId="478"/>
          <ac:picMkLst>
            <pc:docMk/>
            <pc:sldMk cId="3819631410" sldId="637"/>
            <ac:picMk id="10" creationId="{F715C18E-F8C5-4C70-9752-8EDE5E424121}"/>
          </ac:picMkLst>
        </pc:picChg>
        <pc:picChg chg="add mod ord modCrop">
          <ac:chgData name="MANUEL ALBERTO GUEVARA  NAJARRO" userId="dc0839a7-ef25-445d-88fe-29223dfab4a5" providerId="ADAL" clId="{1109F401-F2C9-4A84-AE95-0C22D54C23EF}" dt="2021-07-01T22:52:33.778" v="382" actId="962"/>
          <ac:picMkLst>
            <pc:docMk/>
            <pc:sldMk cId="3819631410" sldId="637"/>
            <ac:picMk id="13" creationId="{BC00C686-63E2-4DED-B937-56A6731C27DD}"/>
          </ac:picMkLst>
        </pc:picChg>
      </pc:sldChg>
      <pc:sldChg chg="addSp delSp modSp mod">
        <pc:chgData name="MANUEL ALBERTO GUEVARA  NAJARRO" userId="dc0839a7-ef25-445d-88fe-29223dfab4a5" providerId="ADAL" clId="{1109F401-F2C9-4A84-AE95-0C22D54C23EF}" dt="2021-07-01T22:53:33.593" v="388" actId="27614"/>
        <pc:sldMkLst>
          <pc:docMk/>
          <pc:sldMk cId="116741518" sldId="638"/>
        </pc:sldMkLst>
        <pc:spChg chg="add del mod">
          <ac:chgData name="MANUEL ALBERTO GUEVARA  NAJARRO" userId="dc0839a7-ef25-445d-88fe-29223dfab4a5" providerId="ADAL" clId="{1109F401-F2C9-4A84-AE95-0C22D54C23EF}" dt="2021-07-01T22:53:32.483" v="387" actId="22"/>
          <ac:spMkLst>
            <pc:docMk/>
            <pc:sldMk cId="116741518" sldId="638"/>
            <ac:spMk id="3" creationId="{0FDDDFD5-2F0A-4E8F-9B9E-72F009D361F5}"/>
          </ac:spMkLst>
        </pc:spChg>
        <pc:spChg chg="mod">
          <ac:chgData name="MANUEL ALBERTO GUEVARA  NAJARRO" userId="dc0839a7-ef25-445d-88fe-29223dfab4a5" providerId="ADAL" clId="{1109F401-F2C9-4A84-AE95-0C22D54C23EF}" dt="2021-07-01T22:10:31.963" v="102" actId="27636"/>
          <ac:spMkLst>
            <pc:docMk/>
            <pc:sldMk cId="116741518" sldId="638"/>
            <ac:spMk id="5" creationId="{5ECE236A-6C3C-46E8-A81F-7846D7B4570C}"/>
          </ac:spMkLst>
        </pc:spChg>
        <pc:spChg chg="mod">
          <ac:chgData name="MANUEL ALBERTO GUEVARA  NAJARRO" userId="dc0839a7-ef25-445d-88fe-29223dfab4a5" providerId="ADAL" clId="{1109F401-F2C9-4A84-AE95-0C22D54C23EF}" dt="2021-07-01T22:11:18.799" v="111" actId="6549"/>
          <ac:spMkLst>
            <pc:docMk/>
            <pc:sldMk cId="116741518" sldId="638"/>
            <ac:spMk id="6" creationId="{62B8E1A4-E755-4E07-B436-48B0481D7B00}"/>
          </ac:spMkLst>
        </pc:spChg>
        <pc:picChg chg="del">
          <ac:chgData name="MANUEL ALBERTO GUEVARA  NAJARRO" userId="dc0839a7-ef25-445d-88fe-29223dfab4a5" providerId="ADAL" clId="{1109F401-F2C9-4A84-AE95-0C22D54C23EF}" dt="2021-07-01T22:53:31.158" v="386" actId="478"/>
          <ac:picMkLst>
            <pc:docMk/>
            <pc:sldMk cId="116741518" sldId="638"/>
            <ac:picMk id="7" creationId="{3E7EBE7F-B688-4221-A1AB-5081103E0BDD}"/>
          </ac:picMkLst>
        </pc:picChg>
        <pc:picChg chg="add mod ord modCrop">
          <ac:chgData name="MANUEL ALBERTO GUEVARA  NAJARRO" userId="dc0839a7-ef25-445d-88fe-29223dfab4a5" providerId="ADAL" clId="{1109F401-F2C9-4A84-AE95-0C22D54C23EF}" dt="2021-07-01T22:53:33.593" v="388" actId="27614"/>
          <ac:picMkLst>
            <pc:docMk/>
            <pc:sldMk cId="116741518" sldId="638"/>
            <ac:picMk id="9" creationId="{39785240-DCEB-4CC5-8D7E-C43D7D831B1B}"/>
          </ac:picMkLst>
        </pc:picChg>
      </pc:sldChg>
      <pc:sldChg chg="del">
        <pc:chgData name="MANUEL ALBERTO GUEVARA  NAJARRO" userId="dc0839a7-ef25-445d-88fe-29223dfab4a5" providerId="ADAL" clId="{1109F401-F2C9-4A84-AE95-0C22D54C23EF}" dt="2021-07-01T22:24:33.634" v="116" actId="47"/>
        <pc:sldMkLst>
          <pc:docMk/>
          <pc:sldMk cId="2848592144" sldId="639"/>
        </pc:sldMkLst>
      </pc:sldChg>
      <pc:sldChg chg="modSp del mod ord">
        <pc:chgData name="MANUEL ALBERTO GUEVARA  NAJARRO" userId="dc0839a7-ef25-445d-88fe-29223dfab4a5" providerId="ADAL" clId="{1109F401-F2C9-4A84-AE95-0C22D54C23EF}" dt="2021-07-01T22:52:44.468" v="383" actId="47"/>
        <pc:sldMkLst>
          <pc:docMk/>
          <pc:sldMk cId="3169587563" sldId="640"/>
        </pc:sldMkLst>
        <pc:spChg chg="mod">
          <ac:chgData name="MANUEL ALBERTO GUEVARA  NAJARRO" userId="dc0839a7-ef25-445d-88fe-29223dfab4a5" providerId="ADAL" clId="{1109F401-F2C9-4A84-AE95-0C22D54C23EF}" dt="2021-07-01T22:11:40.264" v="114"/>
          <ac:spMkLst>
            <pc:docMk/>
            <pc:sldMk cId="3169587563" sldId="640"/>
            <ac:spMk id="5" creationId="{5ECE236A-6C3C-46E8-A81F-7846D7B4570C}"/>
          </ac:spMkLst>
        </pc:spChg>
        <pc:spChg chg="mod">
          <ac:chgData name="MANUEL ALBERTO GUEVARA  NAJARRO" userId="dc0839a7-ef25-445d-88fe-29223dfab4a5" providerId="ADAL" clId="{1109F401-F2C9-4A84-AE95-0C22D54C23EF}" dt="2021-07-01T22:24:22.437" v="115"/>
          <ac:spMkLst>
            <pc:docMk/>
            <pc:sldMk cId="3169587563" sldId="640"/>
            <ac:spMk id="6" creationId="{62B8E1A4-E755-4E07-B436-48B0481D7B00}"/>
          </ac:spMkLst>
        </pc:spChg>
      </pc:sldChg>
      <pc:sldChg chg="addSp delSp modSp add mod">
        <pc:chgData name="MANUEL ALBERTO GUEVARA  NAJARRO" userId="dc0839a7-ef25-445d-88fe-29223dfab4a5" providerId="ADAL" clId="{1109F401-F2C9-4A84-AE95-0C22D54C23EF}" dt="2021-07-01T22:26:14.781" v="134" actId="14100"/>
        <pc:sldMkLst>
          <pc:docMk/>
          <pc:sldMk cId="158475941" sldId="641"/>
        </pc:sldMkLst>
        <pc:spChg chg="mod">
          <ac:chgData name="MANUEL ALBERTO GUEVARA  NAJARRO" userId="dc0839a7-ef25-445d-88fe-29223dfab4a5" providerId="ADAL" clId="{1109F401-F2C9-4A84-AE95-0C22D54C23EF}" dt="2021-07-01T22:25:21.878" v="120"/>
          <ac:spMkLst>
            <pc:docMk/>
            <pc:sldMk cId="158475941" sldId="641"/>
            <ac:spMk id="5" creationId="{5ECE236A-6C3C-46E8-A81F-7846D7B4570C}"/>
          </ac:spMkLst>
        </pc:spChg>
        <pc:spChg chg="mod">
          <ac:chgData name="MANUEL ALBERTO GUEVARA  NAJARRO" userId="dc0839a7-ef25-445d-88fe-29223dfab4a5" providerId="ADAL" clId="{1109F401-F2C9-4A84-AE95-0C22D54C23EF}" dt="2021-07-01T22:26:14.781" v="134" actId="14100"/>
          <ac:spMkLst>
            <pc:docMk/>
            <pc:sldMk cId="158475941" sldId="641"/>
            <ac:spMk id="6" creationId="{62B8E1A4-E755-4E07-B436-48B0481D7B00}"/>
          </ac:spMkLst>
        </pc:spChg>
        <pc:picChg chg="add del">
          <ac:chgData name="MANUEL ALBERTO GUEVARA  NAJARRO" userId="dc0839a7-ef25-445d-88fe-29223dfab4a5" providerId="ADAL" clId="{1109F401-F2C9-4A84-AE95-0C22D54C23EF}" dt="2021-07-01T22:25:56.980" v="130" actId="22"/>
          <ac:picMkLst>
            <pc:docMk/>
            <pc:sldMk cId="158475941" sldId="641"/>
            <ac:picMk id="3" creationId="{6CF51886-6DF6-48B4-A1C1-44018F6E8D4B}"/>
          </ac:picMkLst>
        </pc:picChg>
        <pc:picChg chg="mod modCrop">
          <ac:chgData name="MANUEL ALBERTO GUEVARA  NAJARRO" userId="dc0839a7-ef25-445d-88fe-29223dfab4a5" providerId="ADAL" clId="{1109F401-F2C9-4A84-AE95-0C22D54C23EF}" dt="2021-07-01T22:26:11.156" v="133" actId="1076"/>
          <ac:picMkLst>
            <pc:docMk/>
            <pc:sldMk cId="158475941" sldId="641"/>
            <ac:picMk id="7" creationId="{3E7EBE7F-B688-4221-A1AB-5081103E0BDD}"/>
          </ac:picMkLst>
        </pc:picChg>
      </pc:sldChg>
      <pc:sldChg chg="addSp delSp modSp add mod ord modAnim">
        <pc:chgData name="MANUEL ALBERTO GUEVARA  NAJARRO" userId="dc0839a7-ef25-445d-88fe-29223dfab4a5" providerId="ADAL" clId="{1109F401-F2C9-4A84-AE95-0C22D54C23EF}" dt="2021-07-01T22:52:46.233" v="385"/>
        <pc:sldMkLst>
          <pc:docMk/>
          <pc:sldMk cId="109976369" sldId="642"/>
        </pc:sldMkLst>
        <pc:spChg chg="add del mod">
          <ac:chgData name="MANUEL ALBERTO GUEVARA  NAJARRO" userId="dc0839a7-ef25-445d-88fe-29223dfab4a5" providerId="ADAL" clId="{1109F401-F2C9-4A84-AE95-0C22D54C23EF}" dt="2021-07-01T22:26:56.845" v="138" actId="478"/>
          <ac:spMkLst>
            <pc:docMk/>
            <pc:sldMk cId="109976369" sldId="642"/>
            <ac:spMk id="3" creationId="{EADD0BC6-0577-4E97-B424-DA227815CE58}"/>
          </ac:spMkLst>
        </pc:spChg>
        <pc:picChg chg="add mod">
          <ac:chgData name="MANUEL ALBERTO GUEVARA  NAJARRO" userId="dc0839a7-ef25-445d-88fe-29223dfab4a5" providerId="ADAL" clId="{1109F401-F2C9-4A84-AE95-0C22D54C23EF}" dt="2021-07-01T22:27:41.085" v="142" actId="1076"/>
          <ac:picMkLst>
            <pc:docMk/>
            <pc:sldMk cId="109976369" sldId="642"/>
            <ac:picMk id="4" creationId="{907A2045-CA7F-43CF-9E82-E0DD8F52EF1B}"/>
          </ac:picMkLst>
        </pc:picChg>
        <pc:picChg chg="del">
          <ac:chgData name="MANUEL ALBERTO GUEVARA  NAJARRO" userId="dc0839a7-ef25-445d-88fe-29223dfab4a5" providerId="ADAL" clId="{1109F401-F2C9-4A84-AE95-0C22D54C23EF}" dt="2021-07-01T22:26:49.383" v="136" actId="478"/>
          <ac:picMkLst>
            <pc:docMk/>
            <pc:sldMk cId="109976369" sldId="642"/>
            <ac:picMk id="10" creationId="{F715C18E-F8C5-4C70-9752-8EDE5E424121}"/>
          </ac:picMkLst>
        </pc:picChg>
      </pc:sldChg>
      <pc:sldChg chg="del">
        <pc:chgData name="MANUEL ALBERTO GUEVARA  NAJARRO" userId="dc0839a7-ef25-445d-88fe-29223dfab4a5" providerId="ADAL" clId="{1109F401-F2C9-4A84-AE95-0C22D54C23EF}" dt="2021-07-01T22:24:33.634" v="116" actId="47"/>
        <pc:sldMkLst>
          <pc:docMk/>
          <pc:sldMk cId="2126156238" sldId="642"/>
        </pc:sldMkLst>
      </pc:sldChg>
      <pc:sldChg chg="modSp add mod">
        <pc:chgData name="MANUEL ALBERTO GUEVARA  NAJARRO" userId="dc0839a7-ef25-445d-88fe-29223dfab4a5" providerId="ADAL" clId="{1109F401-F2C9-4A84-AE95-0C22D54C23EF}" dt="2021-07-01T22:53:56.796" v="393" actId="6549"/>
        <pc:sldMkLst>
          <pc:docMk/>
          <pc:sldMk cId="827917337" sldId="643"/>
        </pc:sldMkLst>
        <pc:spChg chg="mod">
          <ac:chgData name="MANUEL ALBERTO GUEVARA  NAJARRO" userId="dc0839a7-ef25-445d-88fe-29223dfab4a5" providerId="ADAL" clId="{1109F401-F2C9-4A84-AE95-0C22D54C23EF}" dt="2021-07-01T22:28:17.521" v="144"/>
          <ac:spMkLst>
            <pc:docMk/>
            <pc:sldMk cId="827917337" sldId="643"/>
            <ac:spMk id="5" creationId="{5ECE236A-6C3C-46E8-A81F-7846D7B4570C}"/>
          </ac:spMkLst>
        </pc:spChg>
        <pc:spChg chg="mod">
          <ac:chgData name="MANUEL ALBERTO GUEVARA  NAJARRO" userId="dc0839a7-ef25-445d-88fe-29223dfab4a5" providerId="ADAL" clId="{1109F401-F2C9-4A84-AE95-0C22D54C23EF}" dt="2021-07-01T22:53:56.796" v="393" actId="6549"/>
          <ac:spMkLst>
            <pc:docMk/>
            <pc:sldMk cId="827917337" sldId="643"/>
            <ac:spMk id="6" creationId="{62B8E1A4-E755-4E07-B436-48B0481D7B00}"/>
          </ac:spMkLst>
        </pc:spChg>
        <pc:picChg chg="mod modCrop">
          <ac:chgData name="MANUEL ALBERTO GUEVARA  NAJARRO" userId="dc0839a7-ef25-445d-88fe-29223dfab4a5" providerId="ADAL" clId="{1109F401-F2C9-4A84-AE95-0C22D54C23EF}" dt="2021-07-01T22:53:51.243" v="391" actId="1076"/>
          <ac:picMkLst>
            <pc:docMk/>
            <pc:sldMk cId="827917337" sldId="643"/>
            <ac:picMk id="7" creationId="{3E7EBE7F-B688-4221-A1AB-5081103E0BDD}"/>
          </ac:picMkLst>
        </pc:picChg>
      </pc:sldChg>
      <pc:sldChg chg="del">
        <pc:chgData name="MANUEL ALBERTO GUEVARA  NAJARRO" userId="dc0839a7-ef25-445d-88fe-29223dfab4a5" providerId="ADAL" clId="{1109F401-F2C9-4A84-AE95-0C22D54C23EF}" dt="2021-07-01T22:24:33.634" v="116" actId="47"/>
        <pc:sldMkLst>
          <pc:docMk/>
          <pc:sldMk cId="3293871514" sldId="643"/>
        </pc:sldMkLst>
      </pc:sldChg>
      <pc:sldChg chg="addSp delSp modSp add mod ord delAnim">
        <pc:chgData name="MANUEL ALBERTO GUEVARA  NAJARRO" userId="dc0839a7-ef25-445d-88fe-29223dfab4a5" providerId="ADAL" clId="{1109F401-F2C9-4A84-AE95-0C22D54C23EF}" dt="2021-07-01T22:53:44.138" v="390"/>
        <pc:sldMkLst>
          <pc:docMk/>
          <pc:sldMk cId="3168800321" sldId="644"/>
        </pc:sldMkLst>
        <pc:spChg chg="mod">
          <ac:chgData name="MANUEL ALBERTO GUEVARA  NAJARRO" userId="dc0839a7-ef25-445d-88fe-29223dfab4a5" providerId="ADAL" clId="{1109F401-F2C9-4A84-AE95-0C22D54C23EF}" dt="2021-07-01T22:30:16.741" v="176" actId="20577"/>
          <ac:spMkLst>
            <pc:docMk/>
            <pc:sldMk cId="3168800321" sldId="644"/>
            <ac:spMk id="5" creationId="{5ECE236A-6C3C-46E8-A81F-7846D7B4570C}"/>
          </ac:spMkLst>
        </pc:spChg>
        <pc:spChg chg="mod">
          <ac:chgData name="MANUEL ALBERTO GUEVARA  NAJARRO" userId="dc0839a7-ef25-445d-88fe-29223dfab4a5" providerId="ADAL" clId="{1109F401-F2C9-4A84-AE95-0C22D54C23EF}" dt="2021-07-01T22:30:28.767" v="179" actId="20577"/>
          <ac:spMkLst>
            <pc:docMk/>
            <pc:sldMk cId="3168800321" sldId="644"/>
            <ac:spMk id="6" creationId="{62B8E1A4-E755-4E07-B436-48B0481D7B00}"/>
          </ac:spMkLst>
        </pc:spChg>
        <pc:picChg chg="add mod">
          <ac:chgData name="MANUEL ALBERTO GUEVARA  NAJARRO" userId="dc0839a7-ef25-445d-88fe-29223dfab4a5" providerId="ADAL" clId="{1109F401-F2C9-4A84-AE95-0C22D54C23EF}" dt="2021-07-01T22:30:40.731" v="182" actId="1076"/>
          <ac:picMkLst>
            <pc:docMk/>
            <pc:sldMk cId="3168800321" sldId="644"/>
            <ac:picMk id="3" creationId="{72FF88AF-B5FE-46D0-907A-35B76B78CE81}"/>
          </ac:picMkLst>
        </pc:picChg>
        <pc:picChg chg="del">
          <ac:chgData name="MANUEL ALBERTO GUEVARA  NAJARRO" userId="dc0839a7-ef25-445d-88fe-29223dfab4a5" providerId="ADAL" clId="{1109F401-F2C9-4A84-AE95-0C22D54C23EF}" dt="2021-07-01T22:30:37.572" v="181" actId="478"/>
          <ac:picMkLst>
            <pc:docMk/>
            <pc:sldMk cId="3168800321" sldId="644"/>
            <ac:picMk id="4" creationId="{907A2045-CA7F-43CF-9E82-E0DD8F52EF1B}"/>
          </ac:picMkLst>
        </pc:picChg>
      </pc:sldChg>
      <pc:sldChg chg="del">
        <pc:chgData name="MANUEL ALBERTO GUEVARA  NAJARRO" userId="dc0839a7-ef25-445d-88fe-29223dfab4a5" providerId="ADAL" clId="{1109F401-F2C9-4A84-AE95-0C22D54C23EF}" dt="2021-07-01T22:24:33.634" v="116" actId="47"/>
        <pc:sldMkLst>
          <pc:docMk/>
          <pc:sldMk cId="4046438244" sldId="644"/>
        </pc:sldMkLst>
      </pc:sldChg>
      <pc:sldChg chg="addSp delSp modSp add mod">
        <pc:chgData name="MANUEL ALBERTO GUEVARA  NAJARRO" userId="dc0839a7-ef25-445d-88fe-29223dfab4a5" providerId="ADAL" clId="{1109F401-F2C9-4A84-AE95-0C22D54C23EF}" dt="2021-07-01T22:44:32.838" v="226" actId="571"/>
        <pc:sldMkLst>
          <pc:docMk/>
          <pc:sldMk cId="231635580" sldId="645"/>
        </pc:sldMkLst>
        <pc:spChg chg="mod">
          <ac:chgData name="MANUEL ALBERTO GUEVARA  NAJARRO" userId="dc0839a7-ef25-445d-88fe-29223dfab4a5" providerId="ADAL" clId="{1109F401-F2C9-4A84-AE95-0C22D54C23EF}" dt="2021-07-01T22:43:17.846" v="211" actId="20577"/>
          <ac:spMkLst>
            <pc:docMk/>
            <pc:sldMk cId="231635580" sldId="645"/>
            <ac:spMk id="5" creationId="{5ECE236A-6C3C-46E8-A81F-7846D7B4570C}"/>
          </ac:spMkLst>
        </pc:spChg>
        <pc:spChg chg="mod">
          <ac:chgData name="MANUEL ALBERTO GUEVARA  NAJARRO" userId="dc0839a7-ef25-445d-88fe-29223dfab4a5" providerId="ADAL" clId="{1109F401-F2C9-4A84-AE95-0C22D54C23EF}" dt="2021-07-01T22:44:26.673" v="225" actId="20577"/>
          <ac:spMkLst>
            <pc:docMk/>
            <pc:sldMk cId="231635580" sldId="645"/>
            <ac:spMk id="6" creationId="{62B8E1A4-E755-4E07-B436-48B0481D7B00}"/>
          </ac:spMkLst>
        </pc:spChg>
        <pc:picChg chg="mod">
          <ac:chgData name="MANUEL ALBERTO GUEVARA  NAJARRO" userId="dc0839a7-ef25-445d-88fe-29223dfab4a5" providerId="ADAL" clId="{1109F401-F2C9-4A84-AE95-0C22D54C23EF}" dt="2021-07-01T22:44:02.192" v="218" actId="14826"/>
          <ac:picMkLst>
            <pc:docMk/>
            <pc:sldMk cId="231635580" sldId="645"/>
            <ac:picMk id="3" creationId="{72FF88AF-B5FE-46D0-907A-35B76B78CE81}"/>
          </ac:picMkLst>
        </pc:picChg>
        <pc:picChg chg="add del">
          <ac:chgData name="MANUEL ALBERTO GUEVARA  NAJARRO" userId="dc0839a7-ef25-445d-88fe-29223dfab4a5" providerId="ADAL" clId="{1109F401-F2C9-4A84-AE95-0C22D54C23EF}" dt="2021-07-01T22:43:57.733" v="214" actId="22"/>
          <ac:picMkLst>
            <pc:docMk/>
            <pc:sldMk cId="231635580" sldId="645"/>
            <ac:picMk id="4" creationId="{54EB38A6-3333-436B-BDAA-15600B5B036B}"/>
          </ac:picMkLst>
        </pc:picChg>
        <pc:picChg chg="add del">
          <ac:chgData name="MANUEL ALBERTO GUEVARA  NAJARRO" userId="dc0839a7-ef25-445d-88fe-29223dfab4a5" providerId="ADAL" clId="{1109F401-F2C9-4A84-AE95-0C22D54C23EF}" dt="2021-07-01T22:43:59.935" v="217" actId="22"/>
          <ac:picMkLst>
            <pc:docMk/>
            <pc:sldMk cId="231635580" sldId="645"/>
            <ac:picMk id="9" creationId="{17E69268-DE29-4B0E-9947-F6C3ABE7C6C8}"/>
          </ac:picMkLst>
        </pc:picChg>
        <pc:picChg chg="add mod">
          <ac:chgData name="MANUEL ALBERTO GUEVARA  NAJARRO" userId="dc0839a7-ef25-445d-88fe-29223dfab4a5" providerId="ADAL" clId="{1109F401-F2C9-4A84-AE95-0C22D54C23EF}" dt="2021-07-01T22:44:32.838" v="226" actId="571"/>
          <ac:picMkLst>
            <pc:docMk/>
            <pc:sldMk cId="231635580" sldId="645"/>
            <ac:picMk id="10" creationId="{0B16C045-D200-45E8-BED9-637E69D907EB}"/>
          </ac:picMkLst>
        </pc:picChg>
      </pc:sldChg>
      <pc:sldChg chg="del">
        <pc:chgData name="MANUEL ALBERTO GUEVARA  NAJARRO" userId="dc0839a7-ef25-445d-88fe-29223dfab4a5" providerId="ADAL" clId="{1109F401-F2C9-4A84-AE95-0C22D54C23EF}" dt="2021-07-01T22:24:33.634" v="116" actId="47"/>
        <pc:sldMkLst>
          <pc:docMk/>
          <pc:sldMk cId="3886424870" sldId="645"/>
        </pc:sldMkLst>
      </pc:sldChg>
      <pc:sldChg chg="addSp delSp modSp add mod">
        <pc:chgData name="MANUEL ALBERTO GUEVARA  NAJARRO" userId="dc0839a7-ef25-445d-88fe-29223dfab4a5" providerId="ADAL" clId="{1109F401-F2C9-4A84-AE95-0C22D54C23EF}" dt="2021-07-01T22:45:58.515" v="281" actId="1076"/>
        <pc:sldMkLst>
          <pc:docMk/>
          <pc:sldMk cId="2426902980" sldId="646"/>
        </pc:sldMkLst>
        <pc:spChg chg="mod">
          <ac:chgData name="MANUEL ALBERTO GUEVARA  NAJARRO" userId="dc0839a7-ef25-445d-88fe-29223dfab4a5" providerId="ADAL" clId="{1109F401-F2C9-4A84-AE95-0C22D54C23EF}" dt="2021-07-01T22:44:59.103" v="258" actId="20577"/>
          <ac:spMkLst>
            <pc:docMk/>
            <pc:sldMk cId="2426902980" sldId="646"/>
            <ac:spMk id="5" creationId="{5ECE236A-6C3C-46E8-A81F-7846D7B4570C}"/>
          </ac:spMkLst>
        </pc:spChg>
        <pc:spChg chg="mod">
          <ac:chgData name="MANUEL ALBERTO GUEVARA  NAJARRO" userId="dc0839a7-ef25-445d-88fe-29223dfab4a5" providerId="ADAL" clId="{1109F401-F2C9-4A84-AE95-0C22D54C23EF}" dt="2021-07-01T22:45:33.471" v="279" actId="27636"/>
          <ac:spMkLst>
            <pc:docMk/>
            <pc:sldMk cId="2426902980" sldId="646"/>
            <ac:spMk id="6" creationId="{62B8E1A4-E755-4E07-B436-48B0481D7B00}"/>
          </ac:spMkLst>
        </pc:spChg>
        <pc:picChg chg="add del">
          <ac:chgData name="MANUEL ALBERTO GUEVARA  NAJARRO" userId="dc0839a7-ef25-445d-88fe-29223dfab4a5" providerId="ADAL" clId="{1109F401-F2C9-4A84-AE95-0C22D54C23EF}" dt="2021-07-01T22:45:09.264" v="260" actId="22"/>
          <ac:picMkLst>
            <pc:docMk/>
            <pc:sldMk cId="2426902980" sldId="646"/>
            <ac:picMk id="3" creationId="{CDC64652-A912-4641-BA87-F6A6845BA6C3}"/>
          </ac:picMkLst>
        </pc:picChg>
        <pc:picChg chg="mod">
          <ac:chgData name="MANUEL ALBERTO GUEVARA  NAJARRO" userId="dc0839a7-ef25-445d-88fe-29223dfab4a5" providerId="ADAL" clId="{1109F401-F2C9-4A84-AE95-0C22D54C23EF}" dt="2021-07-01T22:45:58.515" v="281" actId="1076"/>
          <ac:picMkLst>
            <pc:docMk/>
            <pc:sldMk cId="2426902980" sldId="646"/>
            <ac:picMk id="7" creationId="{3E7EBE7F-B688-4221-A1AB-5081103E0BDD}"/>
          </ac:picMkLst>
        </pc:picChg>
      </pc:sldChg>
      <pc:sldChg chg="addSp delSp modSp add mod">
        <pc:chgData name="MANUEL ALBERTO GUEVARA  NAJARRO" userId="dc0839a7-ef25-445d-88fe-29223dfab4a5" providerId="ADAL" clId="{1109F401-F2C9-4A84-AE95-0C22D54C23EF}" dt="2021-07-01T22:48:10.344" v="332" actId="1035"/>
        <pc:sldMkLst>
          <pc:docMk/>
          <pc:sldMk cId="3173652595" sldId="647"/>
        </pc:sldMkLst>
        <pc:spChg chg="add del mod">
          <ac:chgData name="MANUEL ALBERTO GUEVARA  NAJARRO" userId="dc0839a7-ef25-445d-88fe-29223dfab4a5" providerId="ADAL" clId="{1109F401-F2C9-4A84-AE95-0C22D54C23EF}" dt="2021-07-01T22:47:08.598" v="328" actId="478"/>
          <ac:spMkLst>
            <pc:docMk/>
            <pc:sldMk cId="3173652595" sldId="647"/>
            <ac:spMk id="3" creationId="{F3C4B098-0634-4861-87A2-9F5A5B43B9C1}"/>
          </ac:spMkLst>
        </pc:spChg>
        <pc:spChg chg="mod">
          <ac:chgData name="MANUEL ALBERTO GUEVARA  NAJARRO" userId="dc0839a7-ef25-445d-88fe-29223dfab4a5" providerId="ADAL" clId="{1109F401-F2C9-4A84-AE95-0C22D54C23EF}" dt="2021-07-01T22:46:22.061" v="309" actId="20577"/>
          <ac:spMkLst>
            <pc:docMk/>
            <pc:sldMk cId="3173652595" sldId="647"/>
            <ac:spMk id="5" creationId="{5ECE236A-6C3C-46E8-A81F-7846D7B4570C}"/>
          </ac:spMkLst>
        </pc:spChg>
        <pc:spChg chg="mod">
          <ac:chgData name="MANUEL ALBERTO GUEVARA  NAJARRO" userId="dc0839a7-ef25-445d-88fe-29223dfab4a5" providerId="ADAL" clId="{1109F401-F2C9-4A84-AE95-0C22D54C23EF}" dt="2021-07-01T22:48:10.344" v="332" actId="1035"/>
          <ac:spMkLst>
            <pc:docMk/>
            <pc:sldMk cId="3173652595" sldId="647"/>
            <ac:spMk id="6" creationId="{62B8E1A4-E755-4E07-B436-48B0481D7B00}"/>
          </ac:spMkLst>
        </pc:spChg>
        <pc:picChg chg="del mod">
          <ac:chgData name="MANUEL ALBERTO GUEVARA  NAJARRO" userId="dc0839a7-ef25-445d-88fe-29223dfab4a5" providerId="ADAL" clId="{1109F401-F2C9-4A84-AE95-0C22D54C23EF}" dt="2021-07-01T22:47:06.634" v="326" actId="478"/>
          <ac:picMkLst>
            <pc:docMk/>
            <pc:sldMk cId="3173652595" sldId="647"/>
            <ac:picMk id="7" creationId="{3E7EBE7F-B688-4221-A1AB-5081103E0BDD}"/>
          </ac:picMkLst>
        </pc:picChg>
        <pc:picChg chg="add mod">
          <ac:chgData name="MANUEL ALBERTO GUEVARA  NAJARRO" userId="dc0839a7-ef25-445d-88fe-29223dfab4a5" providerId="ADAL" clId="{1109F401-F2C9-4A84-AE95-0C22D54C23EF}" dt="2021-07-01T22:47:13.269" v="330" actId="14100"/>
          <ac:picMkLst>
            <pc:docMk/>
            <pc:sldMk cId="3173652595" sldId="647"/>
            <ac:picMk id="9" creationId="{2E581A97-84E7-4744-99B8-FD4D2EEBDC64}"/>
          </ac:picMkLst>
        </pc:picChg>
      </pc:sldChg>
      <pc:sldChg chg="addSp delSp modSp add mod">
        <pc:chgData name="MANUEL ALBERTO GUEVARA  NAJARRO" userId="dc0839a7-ef25-445d-88fe-29223dfab4a5" providerId="ADAL" clId="{1109F401-F2C9-4A84-AE95-0C22D54C23EF}" dt="2021-07-01T22:51:52.253" v="374" actId="27614"/>
        <pc:sldMkLst>
          <pc:docMk/>
          <pc:sldMk cId="144757110" sldId="648"/>
        </pc:sldMkLst>
        <pc:spChg chg="add del mod">
          <ac:chgData name="MANUEL ALBERTO GUEVARA  NAJARRO" userId="dc0839a7-ef25-445d-88fe-29223dfab4a5" providerId="ADAL" clId="{1109F401-F2C9-4A84-AE95-0C22D54C23EF}" dt="2021-07-01T22:51:41.984" v="369" actId="22"/>
          <ac:spMkLst>
            <pc:docMk/>
            <pc:sldMk cId="144757110" sldId="648"/>
            <ac:spMk id="3" creationId="{E0D80A18-B4C0-4469-B785-19F776EE46A1}"/>
          </ac:spMkLst>
        </pc:spChg>
        <pc:spChg chg="mod">
          <ac:chgData name="MANUEL ALBERTO GUEVARA  NAJARRO" userId="dc0839a7-ef25-445d-88fe-29223dfab4a5" providerId="ADAL" clId="{1109F401-F2C9-4A84-AE95-0C22D54C23EF}" dt="2021-07-01T22:50:27.406" v="360" actId="20577"/>
          <ac:spMkLst>
            <pc:docMk/>
            <pc:sldMk cId="144757110" sldId="648"/>
            <ac:spMk id="5" creationId="{5ECE236A-6C3C-46E8-A81F-7846D7B4570C}"/>
          </ac:spMkLst>
        </pc:spChg>
        <pc:spChg chg="mod">
          <ac:chgData name="MANUEL ALBERTO GUEVARA  NAJARRO" userId="dc0839a7-ef25-445d-88fe-29223dfab4a5" providerId="ADAL" clId="{1109F401-F2C9-4A84-AE95-0C22D54C23EF}" dt="2021-07-01T22:50:43.283" v="367" actId="6549"/>
          <ac:spMkLst>
            <pc:docMk/>
            <pc:sldMk cId="144757110" sldId="648"/>
            <ac:spMk id="6" creationId="{62B8E1A4-E755-4E07-B436-48B0481D7B00}"/>
          </ac:spMkLst>
        </pc:spChg>
        <pc:spChg chg="add del mod">
          <ac:chgData name="MANUEL ALBERTO GUEVARA  NAJARRO" userId="dc0839a7-ef25-445d-88fe-29223dfab4a5" providerId="ADAL" clId="{1109F401-F2C9-4A84-AE95-0C22D54C23EF}" dt="2021-07-01T22:51:51.273" v="373" actId="22"/>
          <ac:spMkLst>
            <pc:docMk/>
            <pc:sldMk cId="144757110" sldId="648"/>
            <ac:spMk id="11" creationId="{EFE1743E-D9DD-41B6-995A-952E91AD2728}"/>
          </ac:spMkLst>
        </pc:spChg>
        <pc:picChg chg="del">
          <ac:chgData name="MANUEL ALBERTO GUEVARA  NAJARRO" userId="dc0839a7-ef25-445d-88fe-29223dfab4a5" providerId="ADAL" clId="{1109F401-F2C9-4A84-AE95-0C22D54C23EF}" dt="2021-07-01T22:51:39.748" v="368" actId="478"/>
          <ac:picMkLst>
            <pc:docMk/>
            <pc:sldMk cId="144757110" sldId="648"/>
            <ac:picMk id="7" creationId="{3E7EBE7F-B688-4221-A1AB-5081103E0BDD}"/>
          </ac:picMkLst>
        </pc:picChg>
        <pc:picChg chg="add del mod ord modCrop">
          <ac:chgData name="MANUEL ALBERTO GUEVARA  NAJARRO" userId="dc0839a7-ef25-445d-88fe-29223dfab4a5" providerId="ADAL" clId="{1109F401-F2C9-4A84-AE95-0C22D54C23EF}" dt="2021-07-01T22:51:49.554" v="372" actId="478"/>
          <ac:picMkLst>
            <pc:docMk/>
            <pc:sldMk cId="144757110" sldId="648"/>
            <ac:picMk id="9" creationId="{3A3D9570-E442-48FC-A709-AE1F16967DD2}"/>
          </ac:picMkLst>
        </pc:picChg>
        <pc:picChg chg="add mod ord modCrop">
          <ac:chgData name="MANUEL ALBERTO GUEVARA  NAJARRO" userId="dc0839a7-ef25-445d-88fe-29223dfab4a5" providerId="ADAL" clId="{1109F401-F2C9-4A84-AE95-0C22D54C23EF}" dt="2021-07-01T22:51:52.253" v="374" actId="27614"/>
          <ac:picMkLst>
            <pc:docMk/>
            <pc:sldMk cId="144757110" sldId="648"/>
            <ac:picMk id="13" creationId="{F33164C0-7221-419E-82C0-3E97390A2082}"/>
          </ac:picMkLst>
        </pc:picChg>
      </pc:sldChg>
      <pc:sldChg chg="addSp delSp modSp new mod modClrScheme chgLayout">
        <pc:chgData name="MANUEL ALBERTO GUEVARA  NAJARRO" userId="dc0839a7-ef25-445d-88fe-29223dfab4a5" providerId="ADAL" clId="{1109F401-F2C9-4A84-AE95-0C22D54C23EF}" dt="2021-07-01T22:56:19.806" v="565" actId="20577"/>
        <pc:sldMkLst>
          <pc:docMk/>
          <pc:sldMk cId="1885386360" sldId="649"/>
        </pc:sldMkLst>
        <pc:spChg chg="del mod ord">
          <ac:chgData name="MANUEL ALBERTO GUEVARA  NAJARRO" userId="dc0839a7-ef25-445d-88fe-29223dfab4a5" providerId="ADAL" clId="{1109F401-F2C9-4A84-AE95-0C22D54C23EF}" dt="2021-07-01T22:54:15.208" v="397" actId="700"/>
          <ac:spMkLst>
            <pc:docMk/>
            <pc:sldMk cId="1885386360" sldId="649"/>
            <ac:spMk id="2" creationId="{1E5EC6FA-5711-4D9B-825A-8C12A2D2802B}"/>
          </ac:spMkLst>
        </pc:spChg>
        <pc:spChg chg="del mod ord">
          <ac:chgData name="MANUEL ALBERTO GUEVARA  NAJARRO" userId="dc0839a7-ef25-445d-88fe-29223dfab4a5" providerId="ADAL" clId="{1109F401-F2C9-4A84-AE95-0C22D54C23EF}" dt="2021-07-01T22:54:15.208" v="397" actId="700"/>
          <ac:spMkLst>
            <pc:docMk/>
            <pc:sldMk cId="1885386360" sldId="649"/>
            <ac:spMk id="3" creationId="{2DF772DD-3A23-4079-9239-419CD987C982}"/>
          </ac:spMkLst>
        </pc:spChg>
        <pc:spChg chg="del mod ord">
          <ac:chgData name="MANUEL ALBERTO GUEVARA  NAJARRO" userId="dc0839a7-ef25-445d-88fe-29223dfab4a5" providerId="ADAL" clId="{1109F401-F2C9-4A84-AE95-0C22D54C23EF}" dt="2021-07-01T22:54:15.208" v="397" actId="700"/>
          <ac:spMkLst>
            <pc:docMk/>
            <pc:sldMk cId="1885386360" sldId="649"/>
            <ac:spMk id="4" creationId="{85F7039E-5C5C-4CCB-BBC0-E2F4F695F1B1}"/>
          </ac:spMkLst>
        </pc:spChg>
        <pc:spChg chg="add mod ord">
          <ac:chgData name="MANUEL ALBERTO GUEVARA  NAJARRO" userId="dc0839a7-ef25-445d-88fe-29223dfab4a5" providerId="ADAL" clId="{1109F401-F2C9-4A84-AE95-0C22D54C23EF}" dt="2021-07-01T22:54:15.208" v="397" actId="700"/>
          <ac:spMkLst>
            <pc:docMk/>
            <pc:sldMk cId="1885386360" sldId="649"/>
            <ac:spMk id="5" creationId="{0D497FD1-F251-4123-B113-B761D42AE3D3}"/>
          </ac:spMkLst>
        </pc:spChg>
        <pc:spChg chg="add mod ord">
          <ac:chgData name="MANUEL ALBERTO GUEVARA  NAJARRO" userId="dc0839a7-ef25-445d-88fe-29223dfab4a5" providerId="ADAL" clId="{1109F401-F2C9-4A84-AE95-0C22D54C23EF}" dt="2021-07-01T22:55:37.614" v="415" actId="20577"/>
          <ac:spMkLst>
            <pc:docMk/>
            <pc:sldMk cId="1885386360" sldId="649"/>
            <ac:spMk id="6" creationId="{9D77DC69-B844-4B7D-9AEC-B0774080FF8E}"/>
          </ac:spMkLst>
        </pc:spChg>
        <pc:spChg chg="add mod ord">
          <ac:chgData name="MANUEL ALBERTO GUEVARA  NAJARRO" userId="dc0839a7-ef25-445d-88fe-29223dfab4a5" providerId="ADAL" clId="{1109F401-F2C9-4A84-AE95-0C22D54C23EF}" dt="2021-07-01T22:56:19.806" v="565" actId="20577"/>
          <ac:spMkLst>
            <pc:docMk/>
            <pc:sldMk cId="1885386360" sldId="649"/>
            <ac:spMk id="7" creationId="{1324D68F-ACA4-42AD-B878-BD975A546207}"/>
          </ac:spMkLst>
        </pc:spChg>
        <pc:spChg chg="add mod ord">
          <ac:chgData name="MANUEL ALBERTO GUEVARA  NAJARRO" userId="dc0839a7-ef25-445d-88fe-29223dfab4a5" providerId="ADAL" clId="{1109F401-F2C9-4A84-AE95-0C22D54C23EF}" dt="2021-07-01T22:54:15.208" v="397" actId="700"/>
          <ac:spMkLst>
            <pc:docMk/>
            <pc:sldMk cId="1885386360" sldId="649"/>
            <ac:spMk id="8" creationId="{4F61E297-E23E-4488-8A27-780E402D50D3}"/>
          </ac:spMkLst>
        </pc:spChg>
      </pc:sldChg>
      <pc:sldMasterChg chg="delSldLayout">
        <pc:chgData name="MANUEL ALBERTO GUEVARA  NAJARRO" userId="dc0839a7-ef25-445d-88fe-29223dfab4a5" providerId="ADAL" clId="{1109F401-F2C9-4A84-AE95-0C22D54C23EF}" dt="2021-07-01T22:11:27.208" v="112" actId="47"/>
        <pc:sldMasterMkLst>
          <pc:docMk/>
          <pc:sldMasterMk cId="2832967511" sldId="2147483732"/>
        </pc:sldMasterMkLst>
        <pc:sldLayoutChg chg="del">
          <pc:chgData name="MANUEL ALBERTO GUEVARA  NAJARRO" userId="dc0839a7-ef25-445d-88fe-29223dfab4a5" providerId="ADAL" clId="{1109F401-F2C9-4A84-AE95-0C22D54C23EF}" dt="2021-07-01T22:11:27.208" v="112" actId="47"/>
          <pc:sldLayoutMkLst>
            <pc:docMk/>
            <pc:sldMasterMk cId="2832967511" sldId="2147483732"/>
            <pc:sldLayoutMk cId="3612319275" sldId="2147483750"/>
          </pc:sldLayoutMkLst>
        </pc:sldLayoutChg>
      </pc:sldMasterChg>
    </pc:docChg>
  </pc:docChgLst>
  <pc:docChgLst>
    <pc:chgData name="MANUEL ALBERTO GUEVARA  NAJARRO" userId="dc0839a7-ef25-445d-88fe-29223dfab4a5" providerId="ADAL" clId="{98FB8A92-BCA7-48CA-8F11-2B151231262F}"/>
    <pc:docChg chg="undo custSel addSld delSld modSld sldOrd addSection delSection modSection">
      <pc:chgData name="MANUEL ALBERTO GUEVARA  NAJARRO" userId="dc0839a7-ef25-445d-88fe-29223dfab4a5" providerId="ADAL" clId="{98FB8A92-BCA7-48CA-8F11-2B151231262F}" dt="2021-06-17T21:56:26.492" v="1348" actId="14100"/>
      <pc:docMkLst>
        <pc:docMk/>
      </pc:docMkLst>
      <pc:sldChg chg="modSp mod">
        <pc:chgData name="MANUEL ALBERTO GUEVARA  NAJARRO" userId="dc0839a7-ef25-445d-88fe-29223dfab4a5" providerId="ADAL" clId="{98FB8A92-BCA7-48CA-8F11-2B151231262F}" dt="2021-06-17T16:28:45.675" v="44" actId="20577"/>
        <pc:sldMkLst>
          <pc:docMk/>
          <pc:sldMk cId="4227363741" sldId="260"/>
        </pc:sldMkLst>
        <pc:spChg chg="mod">
          <ac:chgData name="MANUEL ALBERTO GUEVARA  NAJARRO" userId="dc0839a7-ef25-445d-88fe-29223dfab4a5" providerId="ADAL" clId="{98FB8A92-BCA7-48CA-8F11-2B151231262F}" dt="2021-06-17T16:28:45.675" v="44" actId="20577"/>
          <ac:spMkLst>
            <pc:docMk/>
            <pc:sldMk cId="4227363741" sldId="260"/>
            <ac:spMk id="2" creationId="{51FB5928-6A9D-4A40-A59B-3E296900738E}"/>
          </ac:spMkLst>
        </pc:spChg>
        <pc:spChg chg="mod">
          <ac:chgData name="MANUEL ALBERTO GUEVARA  NAJARRO" userId="dc0839a7-ef25-445d-88fe-29223dfab4a5" providerId="ADAL" clId="{98FB8A92-BCA7-48CA-8F11-2B151231262F}" dt="2021-06-17T16:27:13.010" v="31"/>
          <ac:spMkLst>
            <pc:docMk/>
            <pc:sldMk cId="4227363741" sldId="260"/>
            <ac:spMk id="5" creationId="{23326476-26BC-4601-BA5C-82F109F888DC}"/>
          </ac:spMkLst>
        </pc:spChg>
        <pc:picChg chg="mod">
          <ac:chgData name="MANUEL ALBERTO GUEVARA  NAJARRO" userId="dc0839a7-ef25-445d-88fe-29223dfab4a5" providerId="ADAL" clId="{98FB8A92-BCA7-48CA-8F11-2B151231262F}" dt="2021-06-17T16:19:40.069" v="18" actId="18131"/>
          <ac:picMkLst>
            <pc:docMk/>
            <pc:sldMk cId="4227363741" sldId="260"/>
            <ac:picMk id="117762" creationId="{7C2D75F1-C0EB-EE41-ABD7-08CC767F5D06}"/>
          </ac:picMkLst>
        </pc:picChg>
      </pc:sldChg>
      <pc:sldChg chg="add">
        <pc:chgData name="MANUEL ALBERTO GUEVARA  NAJARRO" userId="dc0839a7-ef25-445d-88fe-29223dfab4a5" providerId="ADAL" clId="{98FB8A92-BCA7-48CA-8F11-2B151231262F}" dt="2021-06-17T21:42:49.278" v="921"/>
        <pc:sldMkLst>
          <pc:docMk/>
          <pc:sldMk cId="0" sldId="261"/>
        </pc:sldMkLst>
      </pc:sldChg>
      <pc:sldChg chg="delSp add del mod delAnim">
        <pc:chgData name="MANUEL ALBERTO GUEVARA  NAJARRO" userId="dc0839a7-ef25-445d-88fe-29223dfab4a5" providerId="ADAL" clId="{98FB8A92-BCA7-48CA-8F11-2B151231262F}" dt="2021-06-17T21:51:17.850" v="1292" actId="47"/>
        <pc:sldMkLst>
          <pc:docMk/>
          <pc:sldMk cId="0" sldId="263"/>
        </pc:sldMkLst>
        <pc:spChg chg="del">
          <ac:chgData name="MANUEL ALBERTO GUEVARA  NAJARRO" userId="dc0839a7-ef25-445d-88fe-29223dfab4a5" providerId="ADAL" clId="{98FB8A92-BCA7-48CA-8F11-2B151231262F}" dt="2021-06-17T21:48:43.874" v="1185" actId="21"/>
          <ac:spMkLst>
            <pc:docMk/>
            <pc:sldMk cId="0" sldId="263"/>
            <ac:spMk id="133"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4"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5" creationId="{00000000-0000-0000-0000-000000000000}"/>
          </ac:spMkLst>
        </pc:spChg>
        <pc:grpChg chg="del">
          <ac:chgData name="MANUEL ALBERTO GUEVARA  NAJARRO" userId="dc0839a7-ef25-445d-88fe-29223dfab4a5" providerId="ADAL" clId="{98FB8A92-BCA7-48CA-8F11-2B151231262F}" dt="2021-06-17T21:48:43.874" v="1185" actId="21"/>
          <ac:grpSpMkLst>
            <pc:docMk/>
            <pc:sldMk cId="0" sldId="263"/>
            <ac:grpSpMk id="126" creationId="{00000000-0000-0000-0000-000000000000}"/>
          </ac:grpSpMkLst>
        </pc:grpChg>
        <pc:picChg chg="del">
          <ac:chgData name="MANUEL ALBERTO GUEVARA  NAJARRO" userId="dc0839a7-ef25-445d-88fe-29223dfab4a5" providerId="ADAL" clId="{98FB8A92-BCA7-48CA-8F11-2B151231262F}" dt="2021-06-17T21:48:43.874" v="1185" actId="21"/>
          <ac:picMkLst>
            <pc:docMk/>
            <pc:sldMk cId="0" sldId="263"/>
            <ac:picMk id="130"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1"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2" creationId="{00000000-0000-0000-0000-000000000000}"/>
          </ac:picMkLst>
        </pc:picChg>
      </pc:sldChg>
      <pc:sldChg chg="modSp mod">
        <pc:chgData name="MANUEL ALBERTO GUEVARA  NAJARRO" userId="dc0839a7-ef25-445d-88fe-29223dfab4a5" providerId="ADAL" clId="{98FB8A92-BCA7-48CA-8F11-2B151231262F}" dt="2021-06-17T16:29:07.365" v="46" actId="14100"/>
        <pc:sldMkLst>
          <pc:docMk/>
          <pc:sldMk cId="2866921917" sldId="563"/>
        </pc:sldMkLst>
        <pc:spChg chg="mod">
          <ac:chgData name="MANUEL ALBERTO GUEVARA  NAJARRO" userId="dc0839a7-ef25-445d-88fe-29223dfab4a5" providerId="ADAL" clId="{98FB8A92-BCA7-48CA-8F11-2B151231262F}" dt="2021-06-17T16:29:07.365" v="46" actId="14100"/>
          <ac:spMkLst>
            <pc:docMk/>
            <pc:sldMk cId="2866921917" sldId="563"/>
            <ac:spMk id="2" creationId="{7273257F-D179-0F4C-B01F-BB2035DAEC54}"/>
          </ac:spMkLst>
        </pc:spChg>
      </pc:sldChg>
      <pc:sldChg chg="addSp delSp modSp mod modClrScheme chgLayout">
        <pc:chgData name="MANUEL ALBERTO GUEVARA  NAJARRO" userId="dc0839a7-ef25-445d-88fe-29223dfab4a5" providerId="ADAL" clId="{98FB8A92-BCA7-48CA-8F11-2B151231262F}" dt="2021-06-17T21:32:39.316" v="791" actId="700"/>
        <pc:sldMkLst>
          <pc:docMk/>
          <pc:sldMk cId="1026487" sldId="564"/>
        </pc:sldMkLst>
        <pc:spChg chg="mod ord">
          <ac:chgData name="MANUEL ALBERTO GUEVARA  NAJARRO" userId="dc0839a7-ef25-445d-88fe-29223dfab4a5" providerId="ADAL" clId="{98FB8A92-BCA7-48CA-8F11-2B151231262F}" dt="2021-06-17T21:32:39.316" v="791" actId="700"/>
          <ac:spMkLst>
            <pc:docMk/>
            <pc:sldMk cId="1026487" sldId="564"/>
            <ac:spMk id="2" creationId="{69470D82-C3C2-4243-B13D-0D81D2A1113E}"/>
          </ac:spMkLst>
        </pc:spChg>
        <pc:spChg chg="add del mod ord">
          <ac:chgData name="MANUEL ALBERTO GUEVARA  NAJARRO" userId="dc0839a7-ef25-445d-88fe-29223dfab4a5" providerId="ADAL" clId="{98FB8A92-BCA7-48CA-8F11-2B151231262F}" dt="2021-06-17T21:32:39.316" v="791" actId="700"/>
          <ac:spMkLst>
            <pc:docMk/>
            <pc:sldMk cId="1026487" sldId="564"/>
            <ac:spMk id="3" creationId="{316BAA13-3B94-481C-AA14-CA58A7EC3DCB}"/>
          </ac:spMkLst>
        </pc:spChg>
        <pc:spChg chg="add del mod ord">
          <ac:chgData name="MANUEL ALBERTO GUEVARA  NAJARRO" userId="dc0839a7-ef25-445d-88fe-29223dfab4a5" providerId="ADAL" clId="{98FB8A92-BCA7-48CA-8F11-2B151231262F}" dt="2021-06-17T21:32:39.316" v="791" actId="700"/>
          <ac:spMkLst>
            <pc:docMk/>
            <pc:sldMk cId="1026487" sldId="564"/>
            <ac:spMk id="4" creationId="{1C566A35-61A5-4BAE-BEF8-3556EF254185}"/>
          </ac:spMkLst>
        </pc:spChg>
        <pc:spChg chg="mod">
          <ac:chgData name="MANUEL ALBERTO GUEVARA  NAJARRO" userId="dc0839a7-ef25-445d-88fe-29223dfab4a5" providerId="ADAL" clId="{98FB8A92-BCA7-48CA-8F11-2B151231262F}" dt="2021-06-17T16:29:54.905" v="57" actId="6549"/>
          <ac:spMkLst>
            <pc:docMk/>
            <pc:sldMk cId="1026487" sldId="564"/>
            <ac:spMk id="5" creationId="{079F80E9-C8D2-8B42-B481-B910D99A780C}"/>
          </ac:spMkLst>
        </pc:spChg>
        <pc:spChg chg="add del mod ord">
          <ac:chgData name="MANUEL ALBERTO GUEVARA  NAJARRO" userId="dc0839a7-ef25-445d-88fe-29223dfab4a5" providerId="ADAL" clId="{98FB8A92-BCA7-48CA-8F11-2B151231262F}" dt="2021-06-17T21:32:39.316" v="791" actId="700"/>
          <ac:spMkLst>
            <pc:docMk/>
            <pc:sldMk cId="1026487" sldId="564"/>
            <ac:spMk id="6" creationId="{B70FB325-1023-487A-9C55-E13D6EF4E89F}"/>
          </ac:spMkLst>
        </pc:spChg>
        <pc:spChg chg="add del mod ord">
          <ac:chgData name="MANUEL ALBERTO GUEVARA  NAJARRO" userId="dc0839a7-ef25-445d-88fe-29223dfab4a5" providerId="ADAL" clId="{98FB8A92-BCA7-48CA-8F11-2B151231262F}" dt="2021-06-17T21:32:39.316" v="791" actId="700"/>
          <ac:spMkLst>
            <pc:docMk/>
            <pc:sldMk cId="1026487" sldId="564"/>
            <ac:spMk id="7" creationId="{4DFFE4CE-555C-408D-B50E-4D21F4724F3C}"/>
          </ac:spMkLst>
        </pc:spChg>
        <pc:spChg chg="add del mod ord">
          <ac:chgData name="MANUEL ALBERTO GUEVARA  NAJARRO" userId="dc0839a7-ef25-445d-88fe-29223dfab4a5" providerId="ADAL" clId="{98FB8A92-BCA7-48CA-8F11-2B151231262F}" dt="2021-06-17T21:32:39.316" v="791" actId="700"/>
          <ac:spMkLst>
            <pc:docMk/>
            <pc:sldMk cId="1026487" sldId="564"/>
            <ac:spMk id="8" creationId="{A0C64E09-994B-4576-B311-4DA92B3A51B4}"/>
          </ac:spMkLst>
        </pc:spChg>
        <pc:spChg chg="add del mod ord">
          <ac:chgData name="MANUEL ALBERTO GUEVARA  NAJARRO" userId="dc0839a7-ef25-445d-88fe-29223dfab4a5" providerId="ADAL" clId="{98FB8A92-BCA7-48CA-8F11-2B151231262F}" dt="2021-06-17T21:32:39.316" v="791" actId="700"/>
          <ac:spMkLst>
            <pc:docMk/>
            <pc:sldMk cId="1026487" sldId="564"/>
            <ac:spMk id="9" creationId="{790B46C5-2F63-41B1-8A94-0474A8BF70A7}"/>
          </ac:spMkLst>
        </pc:spChg>
        <pc:spChg chg="add del mod ord">
          <ac:chgData name="MANUEL ALBERTO GUEVARA  NAJARRO" userId="dc0839a7-ef25-445d-88fe-29223dfab4a5" providerId="ADAL" clId="{98FB8A92-BCA7-48CA-8F11-2B151231262F}" dt="2021-06-17T21:32:39.316" v="791" actId="700"/>
          <ac:spMkLst>
            <pc:docMk/>
            <pc:sldMk cId="1026487" sldId="564"/>
            <ac:spMk id="10" creationId="{D880E034-33F6-47A6-B5E1-95B0DB0F069E}"/>
          </ac:spMkLst>
        </pc:spChg>
        <pc:spChg chg="add del mod ord">
          <ac:chgData name="MANUEL ALBERTO GUEVARA  NAJARRO" userId="dc0839a7-ef25-445d-88fe-29223dfab4a5" providerId="ADAL" clId="{98FB8A92-BCA7-48CA-8F11-2B151231262F}" dt="2021-06-17T21:32:39.316" v="791" actId="700"/>
          <ac:spMkLst>
            <pc:docMk/>
            <pc:sldMk cId="1026487" sldId="564"/>
            <ac:spMk id="11" creationId="{104D3663-624D-4C03-A01D-93DD19E61045}"/>
          </ac:spMkLst>
        </pc:spChg>
        <pc:spChg chg="add del mod ord">
          <ac:chgData name="MANUEL ALBERTO GUEVARA  NAJARRO" userId="dc0839a7-ef25-445d-88fe-29223dfab4a5" providerId="ADAL" clId="{98FB8A92-BCA7-48CA-8F11-2B151231262F}" dt="2021-06-17T21:32:39.316" v="791" actId="700"/>
          <ac:spMkLst>
            <pc:docMk/>
            <pc:sldMk cId="1026487" sldId="564"/>
            <ac:spMk id="12" creationId="{5D5B6FCA-9E17-46D7-B126-C899EFB53935}"/>
          </ac:spMkLst>
        </pc:spChg>
        <pc:spChg chg="add del mod ord">
          <ac:chgData name="MANUEL ALBERTO GUEVARA  NAJARRO" userId="dc0839a7-ef25-445d-88fe-29223dfab4a5" providerId="ADAL" clId="{98FB8A92-BCA7-48CA-8F11-2B151231262F}" dt="2021-06-17T21:32:39.316" v="791" actId="700"/>
          <ac:spMkLst>
            <pc:docMk/>
            <pc:sldMk cId="1026487" sldId="564"/>
            <ac:spMk id="13" creationId="{3274D335-9EE2-4F00-9466-4E16C42B8DB2}"/>
          </ac:spMkLst>
        </pc:spChg>
        <pc:spChg chg="add del mod ord">
          <ac:chgData name="MANUEL ALBERTO GUEVARA  NAJARRO" userId="dc0839a7-ef25-445d-88fe-29223dfab4a5" providerId="ADAL" clId="{98FB8A92-BCA7-48CA-8F11-2B151231262F}" dt="2021-06-17T21:32:39.316" v="791" actId="700"/>
          <ac:spMkLst>
            <pc:docMk/>
            <pc:sldMk cId="1026487" sldId="564"/>
            <ac:spMk id="14" creationId="{9B6320A7-3AFD-48E9-820C-6E3A9D18600C}"/>
          </ac:spMkLst>
        </pc:spChg>
      </pc:sldChg>
      <pc:sldChg chg="addSp delSp modSp mod modClrScheme chgLayout">
        <pc:chgData name="MANUEL ALBERTO GUEVARA  NAJARRO" userId="dc0839a7-ef25-445d-88fe-29223dfab4a5" providerId="ADAL" clId="{98FB8A92-BCA7-48CA-8F11-2B151231262F}" dt="2021-06-17T21:55:14.597" v="1345" actId="478"/>
        <pc:sldMkLst>
          <pc:docMk/>
          <pc:sldMk cId="4066532655" sldId="585"/>
        </pc:sldMkLst>
        <pc:spChg chg="mod ord">
          <ac:chgData name="MANUEL ALBERTO GUEVARA  NAJARRO" userId="dc0839a7-ef25-445d-88fe-29223dfab4a5" providerId="ADAL" clId="{98FB8A92-BCA7-48CA-8F11-2B151231262F}" dt="2021-06-17T20:14:36.824" v="222" actId="14100"/>
          <ac:spMkLst>
            <pc:docMk/>
            <pc:sldMk cId="4066532655" sldId="585"/>
            <ac:spMk id="2" creationId="{CDAE26F3-17B7-3A45-84B2-3574E3E55628}"/>
          </ac:spMkLst>
        </pc:spChg>
        <pc:spChg chg="mod ord">
          <ac:chgData name="MANUEL ALBERTO GUEVARA  NAJARRO" userId="dc0839a7-ef25-445d-88fe-29223dfab4a5" providerId="ADAL" clId="{98FB8A92-BCA7-48CA-8F11-2B151231262F}" dt="2021-06-17T17:29:23.471" v="131" actId="700"/>
          <ac:spMkLst>
            <pc:docMk/>
            <pc:sldMk cId="4066532655" sldId="585"/>
            <ac:spMk id="3" creationId="{4AB43E85-BCAE-3E49-9568-7449B516A171}"/>
          </ac:spMkLst>
        </pc:spChg>
        <pc:spChg chg="mod ord">
          <ac:chgData name="MANUEL ALBERTO GUEVARA  NAJARRO" userId="dc0839a7-ef25-445d-88fe-29223dfab4a5" providerId="ADAL" clId="{98FB8A92-BCA7-48CA-8F11-2B151231262F}" dt="2021-06-17T17:29:23.471" v="131" actId="700"/>
          <ac:spMkLst>
            <pc:docMk/>
            <pc:sldMk cId="4066532655" sldId="585"/>
            <ac:spMk id="4" creationId="{453C5A2C-3996-1D48-B74B-5AE595806D88}"/>
          </ac:spMkLst>
        </pc:spChg>
        <pc:spChg chg="add del mod ord">
          <ac:chgData name="MANUEL ALBERTO GUEVARA  NAJARRO" userId="dc0839a7-ef25-445d-88fe-29223dfab4a5" providerId="ADAL" clId="{98FB8A92-BCA7-48CA-8F11-2B151231262F}" dt="2021-06-17T17:29:42.429" v="135" actId="931"/>
          <ac:spMkLst>
            <pc:docMk/>
            <pc:sldMk cId="4066532655" sldId="585"/>
            <ac:spMk id="5" creationId="{B55BB359-32C7-489D-8579-D16A0FB7C917}"/>
          </ac:spMkLst>
        </pc:spChg>
        <pc:spChg chg="add del mod">
          <ac:chgData name="MANUEL ALBERTO GUEVARA  NAJARRO" userId="dc0839a7-ef25-445d-88fe-29223dfab4a5" providerId="ADAL" clId="{98FB8A92-BCA7-48CA-8F11-2B151231262F}" dt="2021-06-17T21:55:14.597" v="1345" actId="478"/>
          <ac:spMkLst>
            <pc:docMk/>
            <pc:sldMk cId="4066532655" sldId="585"/>
            <ac:spMk id="9" creationId="{87CAB20C-288E-47F4-997B-9380D09062E8}"/>
          </ac:spMkLst>
        </pc:spChg>
        <pc:spChg chg="add del mod">
          <ac:chgData name="MANUEL ALBERTO GUEVARA  NAJARRO" userId="dc0839a7-ef25-445d-88fe-29223dfab4a5" providerId="ADAL" clId="{98FB8A92-BCA7-48CA-8F11-2B151231262F}" dt="2021-06-17T20:17:35.456" v="329" actId="478"/>
          <ac:spMkLst>
            <pc:docMk/>
            <pc:sldMk cId="4066532655" sldId="585"/>
            <ac:spMk id="11" creationId="{3DA53240-D384-4268-A536-1504D9EF9F19}"/>
          </ac:spMkLst>
        </pc:spChg>
        <pc:spChg chg="add del">
          <ac:chgData name="MANUEL ALBERTO GUEVARA  NAJARRO" userId="dc0839a7-ef25-445d-88fe-29223dfab4a5" providerId="ADAL" clId="{98FB8A92-BCA7-48CA-8F11-2B151231262F}" dt="2021-06-17T20:17:22.723" v="326" actId="22"/>
          <ac:spMkLst>
            <pc:docMk/>
            <pc:sldMk cId="4066532655" sldId="585"/>
            <ac:spMk id="13" creationId="{BED9698A-DF48-42B1-BE6C-C085E78EB6C1}"/>
          </ac:spMkLst>
        </pc:spChg>
        <pc:spChg chg="add del">
          <ac:chgData name="MANUEL ALBERTO GUEVARA  NAJARRO" userId="dc0839a7-ef25-445d-88fe-29223dfab4a5" providerId="ADAL" clId="{98FB8A92-BCA7-48CA-8F11-2B151231262F}" dt="2021-06-17T20:17:35.084" v="328" actId="22"/>
          <ac:spMkLst>
            <pc:docMk/>
            <pc:sldMk cId="4066532655" sldId="585"/>
            <ac:spMk id="15" creationId="{E7E47C14-7676-4873-9001-730BBBA32A17}"/>
          </ac:spMkLst>
        </pc:spChg>
        <pc:picChg chg="add del mod modCrop">
          <ac:chgData name="MANUEL ALBERTO GUEVARA  NAJARRO" userId="dc0839a7-ef25-445d-88fe-29223dfab4a5" providerId="ADAL" clId="{98FB8A92-BCA7-48CA-8F11-2B151231262F}" dt="2021-06-17T20:17:35.456" v="329" actId="478"/>
          <ac:picMkLst>
            <pc:docMk/>
            <pc:sldMk cId="4066532655" sldId="585"/>
            <ac:picMk id="7" creationId="{90C7522F-18D3-4290-94BE-4B7D2B364283}"/>
          </ac:picMkLst>
        </pc:picChg>
      </pc:sldChg>
      <pc:sldChg chg="addSp delSp modSp mod modAnim">
        <pc:chgData name="MANUEL ALBERTO GUEVARA  NAJARRO" userId="dc0839a7-ef25-445d-88fe-29223dfab4a5" providerId="ADAL" clId="{98FB8A92-BCA7-48CA-8F11-2B151231262F}" dt="2021-06-17T21:51:31.489" v="1326" actId="20577"/>
        <pc:sldMkLst>
          <pc:docMk/>
          <pc:sldMk cId="963236813" sldId="621"/>
        </pc:sldMkLst>
        <pc:spChg chg="mod">
          <ac:chgData name="MANUEL ALBERTO GUEVARA  NAJARRO" userId="dc0839a7-ef25-445d-88fe-29223dfab4a5" providerId="ADAL" clId="{98FB8A92-BCA7-48CA-8F11-2B151231262F}" dt="2021-06-17T21:51:31.489" v="1326" actId="20577"/>
          <ac:spMkLst>
            <pc:docMk/>
            <pc:sldMk cId="963236813" sldId="621"/>
            <ac:spMk id="2" creationId="{2543C3BF-6F49-134E-B600-33E11315630D}"/>
          </ac:spMkLst>
        </pc:spChg>
        <pc:spChg chg="mod topLvl">
          <ac:chgData name="MANUEL ALBERTO GUEVARA  NAJARRO" userId="dc0839a7-ef25-445d-88fe-29223dfab4a5" providerId="ADAL" clId="{98FB8A92-BCA7-48CA-8F11-2B151231262F}" dt="2021-06-17T21:51:23.180" v="1306" actId="1038"/>
          <ac:spMkLst>
            <pc:docMk/>
            <pc:sldMk cId="963236813" sldId="621"/>
            <ac:spMk id="6" creationId="{0AC3F489-E1FE-4677-AAAB-649E325DF1CE}"/>
          </ac:spMkLst>
        </pc:spChg>
        <pc:spChg chg="mod topLvl">
          <ac:chgData name="MANUEL ALBERTO GUEVARA  NAJARRO" userId="dc0839a7-ef25-445d-88fe-29223dfab4a5" providerId="ADAL" clId="{98FB8A92-BCA7-48CA-8F11-2B151231262F}" dt="2021-06-17T21:51:23.180" v="1306" actId="1038"/>
          <ac:spMkLst>
            <pc:docMk/>
            <pc:sldMk cId="963236813" sldId="621"/>
            <ac:spMk id="8" creationId="{409F98B4-6DC7-48B2-88E5-F5DDA7515EA9}"/>
          </ac:spMkLst>
        </pc:spChg>
        <pc:spChg chg="mod topLvl">
          <ac:chgData name="MANUEL ALBERTO GUEVARA  NAJARRO" userId="dc0839a7-ef25-445d-88fe-29223dfab4a5" providerId="ADAL" clId="{98FB8A92-BCA7-48CA-8F11-2B151231262F}" dt="2021-06-17T21:51:23.180" v="1306" actId="1038"/>
          <ac:spMkLst>
            <pc:docMk/>
            <pc:sldMk cId="963236813" sldId="621"/>
            <ac:spMk id="9" creationId="{CB1C249C-56E1-41FC-A551-5787D9ADB71D}"/>
          </ac:spMkLst>
        </pc:spChg>
        <pc:spChg chg="add mod topLvl">
          <ac:chgData name="MANUEL ALBERTO GUEVARA  NAJARRO" userId="dc0839a7-ef25-445d-88fe-29223dfab4a5" providerId="ADAL" clId="{98FB8A92-BCA7-48CA-8F11-2B151231262F}" dt="2021-06-17T21:49:40.306" v="1207" actId="164"/>
          <ac:spMkLst>
            <pc:docMk/>
            <pc:sldMk cId="963236813" sldId="621"/>
            <ac:spMk id="13" creationId="{52835294-A8F4-419E-84F7-2A68D2F140C0}"/>
          </ac:spMkLst>
        </pc:spChg>
        <pc:spChg chg="add mod topLvl">
          <ac:chgData name="MANUEL ALBERTO GUEVARA  NAJARRO" userId="dc0839a7-ef25-445d-88fe-29223dfab4a5" providerId="ADAL" clId="{98FB8A92-BCA7-48CA-8F11-2B151231262F}" dt="2021-06-17T21:49:33.741" v="1205" actId="164"/>
          <ac:spMkLst>
            <pc:docMk/>
            <pc:sldMk cId="963236813" sldId="621"/>
            <ac:spMk id="14" creationId="{456E9EB6-CA89-4152-9EA2-4B76C909315E}"/>
          </ac:spMkLst>
        </pc:spChg>
        <pc:spChg chg="add mod topLvl">
          <ac:chgData name="MANUEL ALBERTO GUEVARA  NAJARRO" userId="dc0839a7-ef25-445d-88fe-29223dfab4a5" providerId="ADAL" clId="{98FB8A92-BCA7-48CA-8F11-2B151231262F}" dt="2021-06-17T21:49:25.616" v="1203" actId="164"/>
          <ac:spMkLst>
            <pc:docMk/>
            <pc:sldMk cId="963236813" sldId="621"/>
            <ac:spMk id="15" creationId="{D0F4FF36-B855-40EF-8AEF-F4B3BA2879F7}"/>
          </ac:spMkLst>
        </pc:spChg>
        <pc:grpChg chg="add del mod">
          <ac:chgData name="MANUEL ALBERTO GUEVARA  NAJARRO" userId="dc0839a7-ef25-445d-88fe-29223dfab4a5" providerId="ADAL" clId="{98FB8A92-BCA7-48CA-8F11-2B151231262F}" dt="2021-06-17T21:48:59.940" v="1192" actId="165"/>
          <ac:grpSpMkLst>
            <pc:docMk/>
            <pc:sldMk cId="963236813" sldId="621"/>
            <ac:grpSpMk id="4" creationId="{E255DB58-E551-4215-8A52-9B600C6C05C7}"/>
          </ac:grpSpMkLst>
        </pc:grpChg>
        <pc:grpChg chg="add del mod topLvl">
          <ac:chgData name="MANUEL ALBERTO GUEVARA  NAJARRO" userId="dc0839a7-ef25-445d-88fe-29223dfab4a5" providerId="ADAL" clId="{98FB8A92-BCA7-48CA-8F11-2B151231262F}" dt="2021-06-17T21:49:47.365" v="1269" actId="165"/>
          <ac:grpSpMkLst>
            <pc:docMk/>
            <pc:sldMk cId="963236813" sldId="621"/>
            <ac:grpSpMk id="5" creationId="{9DAC309E-E0C0-46C3-B1ED-10392D8D3F30}"/>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6" creationId="{E5A1FD92-371C-47D2-9125-BB7BFD820BFA}"/>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7" creationId="{2B9593ED-3631-44DE-8517-CB0CE5D6B04C}"/>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8" creationId="{67213461-F120-406C-A9CC-142C3BC5FCD0}"/>
          </ac:grpSpMkLst>
        </pc:grpChg>
        <pc:picChg chg="add mod topLvl">
          <ac:chgData name="MANUEL ALBERTO GUEVARA  NAJARRO" userId="dc0839a7-ef25-445d-88fe-29223dfab4a5" providerId="ADAL" clId="{98FB8A92-BCA7-48CA-8F11-2B151231262F}" dt="2021-06-17T21:49:40.306" v="1207" actId="164"/>
          <ac:picMkLst>
            <pc:docMk/>
            <pc:sldMk cId="963236813" sldId="621"/>
            <ac:picMk id="10" creationId="{36760DB6-B3EC-4487-AE58-2DFD469B607A}"/>
          </ac:picMkLst>
        </pc:picChg>
        <pc:picChg chg="add mod topLvl">
          <ac:chgData name="MANUEL ALBERTO GUEVARA  NAJARRO" userId="dc0839a7-ef25-445d-88fe-29223dfab4a5" providerId="ADAL" clId="{98FB8A92-BCA7-48CA-8F11-2B151231262F}" dt="2021-06-17T21:51:08.880" v="1290" actId="1038"/>
          <ac:picMkLst>
            <pc:docMk/>
            <pc:sldMk cId="963236813" sldId="621"/>
            <ac:picMk id="11" creationId="{1A004754-E600-43BD-962E-49DAEC5AA3BC}"/>
          </ac:picMkLst>
        </pc:picChg>
        <pc:picChg chg="add mod topLvl">
          <ac:chgData name="MANUEL ALBERTO GUEVARA  NAJARRO" userId="dc0839a7-ef25-445d-88fe-29223dfab4a5" providerId="ADAL" clId="{98FB8A92-BCA7-48CA-8F11-2B151231262F}" dt="2021-06-17T21:49:25.616" v="1203" actId="164"/>
          <ac:picMkLst>
            <pc:docMk/>
            <pc:sldMk cId="963236813" sldId="621"/>
            <ac:picMk id="12" creationId="{AC0BAF20-729E-49EC-8D86-95C790B2ABB4}"/>
          </ac:picMkLst>
        </pc:picChg>
      </pc:sldChg>
      <pc:sldChg chg="modSp del mod">
        <pc:chgData name="MANUEL ALBERTO GUEVARA  NAJARRO" userId="dc0839a7-ef25-445d-88fe-29223dfab4a5" providerId="ADAL" clId="{98FB8A92-BCA7-48CA-8F11-2B151231262F}" dt="2021-06-17T20:38:15.678" v="384" actId="47"/>
        <pc:sldMkLst>
          <pc:docMk/>
          <pc:sldMk cId="4008424102" sldId="622"/>
        </pc:sldMkLst>
        <pc:spChg chg="mod">
          <ac:chgData name="MANUEL ALBERTO GUEVARA  NAJARRO" userId="dc0839a7-ef25-445d-88fe-29223dfab4a5" providerId="ADAL" clId="{98FB8A92-BCA7-48CA-8F11-2B151231262F}" dt="2021-06-17T20:18:41.050" v="333" actId="20577"/>
          <ac:spMkLst>
            <pc:docMk/>
            <pc:sldMk cId="4008424102" sldId="622"/>
            <ac:spMk id="3" creationId="{4AB43E85-BCAE-3E49-9568-7449B516A171}"/>
          </ac:spMkLst>
        </pc:spChg>
      </pc:sldChg>
      <pc:sldChg chg="del">
        <pc:chgData name="MANUEL ALBERTO GUEVARA  NAJARRO" userId="dc0839a7-ef25-445d-88fe-29223dfab4a5" providerId="ADAL" clId="{98FB8A92-BCA7-48CA-8F11-2B151231262F}" dt="2021-06-17T20:38:15.678" v="384" actId="47"/>
        <pc:sldMkLst>
          <pc:docMk/>
          <pc:sldMk cId="3801035520" sldId="623"/>
        </pc:sldMkLst>
      </pc:sldChg>
      <pc:sldChg chg="addSp delSp modSp add mod">
        <pc:chgData name="MANUEL ALBERTO GUEVARA  NAJARRO" userId="dc0839a7-ef25-445d-88fe-29223dfab4a5" providerId="ADAL" clId="{98FB8A92-BCA7-48CA-8F11-2B151231262F}" dt="2021-06-17T20:33:57.636" v="382" actId="1035"/>
        <pc:sldMkLst>
          <pc:docMk/>
          <pc:sldMk cId="3607512753" sldId="625"/>
        </pc:sldMkLst>
        <pc:spChg chg="del">
          <ac:chgData name="MANUEL ALBERTO GUEVARA  NAJARRO" userId="dc0839a7-ef25-445d-88fe-29223dfab4a5" providerId="ADAL" clId="{98FB8A92-BCA7-48CA-8F11-2B151231262F}" dt="2021-06-17T20:26:14.436" v="340" actId="478"/>
          <ac:spMkLst>
            <pc:docMk/>
            <pc:sldMk cId="3607512753" sldId="625"/>
            <ac:spMk id="2" creationId="{CDAE26F3-17B7-3A45-84B2-3574E3E55628}"/>
          </ac:spMkLst>
        </pc:spChg>
        <pc:spChg chg="mod">
          <ac:chgData name="MANUEL ALBERTO GUEVARA  NAJARRO" userId="dc0839a7-ef25-445d-88fe-29223dfab4a5" providerId="ADAL" clId="{98FB8A92-BCA7-48CA-8F11-2B151231262F}" dt="2021-06-17T20:26:23.335" v="343" actId="14100"/>
          <ac:spMkLst>
            <pc:docMk/>
            <pc:sldMk cId="3607512753" sldId="625"/>
            <ac:spMk id="3" creationId="{4AB43E85-BCAE-3E49-9568-7449B516A171}"/>
          </ac:spMkLst>
        </pc:spChg>
        <pc:spChg chg="add del mod">
          <ac:chgData name="MANUEL ALBERTO GUEVARA  NAJARRO" userId="dc0839a7-ef25-445d-88fe-29223dfab4a5" providerId="ADAL" clId="{98FB8A92-BCA7-48CA-8F11-2B151231262F}" dt="2021-06-17T20:26:24.436" v="344" actId="478"/>
          <ac:spMkLst>
            <pc:docMk/>
            <pc:sldMk cId="3607512753" sldId="625"/>
            <ac:spMk id="6" creationId="{146834FA-3E94-4388-9A87-7CAA03971C8B}"/>
          </ac:spMkLst>
        </pc:spChg>
        <pc:spChg chg="add del">
          <ac:chgData name="MANUEL ALBERTO GUEVARA  NAJARRO" userId="dc0839a7-ef25-445d-88fe-29223dfab4a5" providerId="ADAL" clId="{98FB8A92-BCA7-48CA-8F11-2B151231262F}" dt="2021-06-17T20:31:38.356" v="346" actId="478"/>
          <ac:spMkLst>
            <pc:docMk/>
            <pc:sldMk cId="3607512753" sldId="625"/>
            <ac:spMk id="8" creationId="{D205E4B8-557D-415F-A4C6-AD57D86BB227}"/>
          </ac:spMkLst>
        </pc:spChg>
        <pc:spChg chg="add mod topLvl">
          <ac:chgData name="MANUEL ALBERTO GUEVARA  NAJARRO" userId="dc0839a7-ef25-445d-88fe-29223dfab4a5" providerId="ADAL" clId="{98FB8A92-BCA7-48CA-8F11-2B151231262F}" dt="2021-06-17T20:33:57.636" v="382" actId="1035"/>
          <ac:spMkLst>
            <pc:docMk/>
            <pc:sldMk cId="3607512753" sldId="625"/>
            <ac:spMk id="10" creationId="{A17995BC-2255-418D-A576-3046B7EE29B8}"/>
          </ac:spMkLst>
        </pc:spChg>
        <pc:spChg chg="mod">
          <ac:chgData name="MANUEL ALBERTO GUEVARA  NAJARRO" userId="dc0839a7-ef25-445d-88fe-29223dfab4a5" providerId="ADAL" clId="{98FB8A92-BCA7-48CA-8F11-2B151231262F}" dt="2021-06-17T20:33:50.086" v="370" actId="165"/>
          <ac:spMkLst>
            <pc:docMk/>
            <pc:sldMk cId="3607512753" sldId="625"/>
            <ac:spMk id="12" creationId="{3CFBF5CA-F6CC-4806-A4BC-1431F92764D9}"/>
          </ac:spMkLst>
        </pc:spChg>
        <pc:spChg chg="mod">
          <ac:chgData name="MANUEL ALBERTO GUEVARA  NAJARRO" userId="dc0839a7-ef25-445d-88fe-29223dfab4a5" providerId="ADAL" clId="{98FB8A92-BCA7-48CA-8F11-2B151231262F}" dt="2021-06-17T20:33:50.086" v="370" actId="165"/>
          <ac:spMkLst>
            <pc:docMk/>
            <pc:sldMk cId="3607512753" sldId="625"/>
            <ac:spMk id="14" creationId="{245F8440-175E-4D84-9CAB-69841C89A6E3}"/>
          </ac:spMkLst>
        </pc:spChg>
        <pc:spChg chg="mod">
          <ac:chgData name="MANUEL ALBERTO GUEVARA  NAJARRO" userId="dc0839a7-ef25-445d-88fe-29223dfab4a5" providerId="ADAL" clId="{98FB8A92-BCA7-48CA-8F11-2B151231262F}" dt="2021-06-17T20:33:50.086" v="370" actId="165"/>
          <ac:spMkLst>
            <pc:docMk/>
            <pc:sldMk cId="3607512753" sldId="625"/>
            <ac:spMk id="15" creationId="{DC773F4B-F4C3-48A4-B903-AADD29ADF8C1}"/>
          </ac:spMkLst>
        </pc:spChg>
        <pc:spChg chg="mod">
          <ac:chgData name="MANUEL ALBERTO GUEVARA  NAJARRO" userId="dc0839a7-ef25-445d-88fe-29223dfab4a5" providerId="ADAL" clId="{98FB8A92-BCA7-48CA-8F11-2B151231262F}" dt="2021-06-17T20:33:50.086" v="370" actId="165"/>
          <ac:spMkLst>
            <pc:docMk/>
            <pc:sldMk cId="3607512753" sldId="625"/>
            <ac:spMk id="16" creationId="{0E5E88DD-E38C-4456-BA28-4894567834D6}"/>
          </ac:spMkLst>
        </pc:spChg>
        <pc:spChg chg="mod">
          <ac:chgData name="MANUEL ALBERTO GUEVARA  NAJARRO" userId="dc0839a7-ef25-445d-88fe-29223dfab4a5" providerId="ADAL" clId="{98FB8A92-BCA7-48CA-8F11-2B151231262F}" dt="2021-06-17T20:33:50.086" v="370" actId="165"/>
          <ac:spMkLst>
            <pc:docMk/>
            <pc:sldMk cId="3607512753" sldId="625"/>
            <ac:spMk id="17" creationId="{E909143A-D5FC-436D-AF07-F308FF25C6F9}"/>
          </ac:spMkLst>
        </pc:spChg>
        <pc:spChg chg="mod">
          <ac:chgData name="MANUEL ALBERTO GUEVARA  NAJARRO" userId="dc0839a7-ef25-445d-88fe-29223dfab4a5" providerId="ADAL" clId="{98FB8A92-BCA7-48CA-8F11-2B151231262F}" dt="2021-06-17T20:33:50.086" v="370" actId="165"/>
          <ac:spMkLst>
            <pc:docMk/>
            <pc:sldMk cId="3607512753" sldId="625"/>
            <ac:spMk id="18" creationId="{357BA5C7-4B7C-4094-B38E-465BAF4BE7F8}"/>
          </ac:spMkLst>
        </pc:spChg>
        <pc:spChg chg="mod">
          <ac:chgData name="MANUEL ALBERTO GUEVARA  NAJARRO" userId="dc0839a7-ef25-445d-88fe-29223dfab4a5" providerId="ADAL" clId="{98FB8A92-BCA7-48CA-8F11-2B151231262F}" dt="2021-06-17T20:33:50.086" v="370" actId="165"/>
          <ac:spMkLst>
            <pc:docMk/>
            <pc:sldMk cId="3607512753" sldId="625"/>
            <ac:spMk id="19" creationId="{9E1B3582-C94C-47D7-A6D1-CDE37A49CF9D}"/>
          </ac:spMkLst>
        </pc:spChg>
        <pc:spChg chg="mod">
          <ac:chgData name="MANUEL ALBERTO GUEVARA  NAJARRO" userId="dc0839a7-ef25-445d-88fe-29223dfab4a5" providerId="ADAL" clId="{98FB8A92-BCA7-48CA-8F11-2B151231262F}" dt="2021-06-17T20:33:50.086" v="370" actId="165"/>
          <ac:spMkLst>
            <pc:docMk/>
            <pc:sldMk cId="3607512753" sldId="625"/>
            <ac:spMk id="20" creationId="{EA51ED52-E8B0-435A-8D3C-D638E1ADC3BC}"/>
          </ac:spMkLst>
        </pc:spChg>
        <pc:spChg chg="mod">
          <ac:chgData name="MANUEL ALBERTO GUEVARA  NAJARRO" userId="dc0839a7-ef25-445d-88fe-29223dfab4a5" providerId="ADAL" clId="{98FB8A92-BCA7-48CA-8F11-2B151231262F}" dt="2021-06-17T20:33:50.086" v="370" actId="165"/>
          <ac:spMkLst>
            <pc:docMk/>
            <pc:sldMk cId="3607512753" sldId="625"/>
            <ac:spMk id="21" creationId="{319B7A4A-A745-4642-837B-DFCC8090D9ED}"/>
          </ac:spMkLst>
        </pc:spChg>
        <pc:spChg chg="mod">
          <ac:chgData name="MANUEL ALBERTO GUEVARA  NAJARRO" userId="dc0839a7-ef25-445d-88fe-29223dfab4a5" providerId="ADAL" clId="{98FB8A92-BCA7-48CA-8F11-2B151231262F}" dt="2021-06-17T20:33:50.086" v="370" actId="165"/>
          <ac:spMkLst>
            <pc:docMk/>
            <pc:sldMk cId="3607512753" sldId="625"/>
            <ac:spMk id="22" creationId="{51582038-5CC7-46CA-B0E2-F6EA5A1A8965}"/>
          </ac:spMkLst>
        </pc:spChg>
        <pc:spChg chg="mod">
          <ac:chgData name="MANUEL ALBERTO GUEVARA  NAJARRO" userId="dc0839a7-ef25-445d-88fe-29223dfab4a5" providerId="ADAL" clId="{98FB8A92-BCA7-48CA-8F11-2B151231262F}" dt="2021-06-17T20:33:50.086" v="370" actId="165"/>
          <ac:spMkLst>
            <pc:docMk/>
            <pc:sldMk cId="3607512753" sldId="625"/>
            <ac:spMk id="23" creationId="{F1AF3307-99A3-49A4-B04F-D42951137F5F}"/>
          </ac:spMkLst>
        </pc:spChg>
        <pc:spChg chg="mod">
          <ac:chgData name="MANUEL ALBERTO GUEVARA  NAJARRO" userId="dc0839a7-ef25-445d-88fe-29223dfab4a5" providerId="ADAL" clId="{98FB8A92-BCA7-48CA-8F11-2B151231262F}" dt="2021-06-17T20:33:50.086" v="370" actId="165"/>
          <ac:spMkLst>
            <pc:docMk/>
            <pc:sldMk cId="3607512753" sldId="625"/>
            <ac:spMk id="24" creationId="{85C09777-DA7A-4468-AFD9-956E354444AF}"/>
          </ac:spMkLst>
        </pc:spChg>
        <pc:spChg chg="mod">
          <ac:chgData name="MANUEL ALBERTO GUEVARA  NAJARRO" userId="dc0839a7-ef25-445d-88fe-29223dfab4a5" providerId="ADAL" clId="{98FB8A92-BCA7-48CA-8F11-2B151231262F}" dt="2021-06-17T20:33:50.086" v="370" actId="165"/>
          <ac:spMkLst>
            <pc:docMk/>
            <pc:sldMk cId="3607512753" sldId="625"/>
            <ac:spMk id="25" creationId="{AEA5EA04-BAED-47F4-A9D8-C82B6CD17978}"/>
          </ac:spMkLst>
        </pc:spChg>
        <pc:spChg chg="mod">
          <ac:chgData name="MANUEL ALBERTO GUEVARA  NAJARRO" userId="dc0839a7-ef25-445d-88fe-29223dfab4a5" providerId="ADAL" clId="{98FB8A92-BCA7-48CA-8F11-2B151231262F}" dt="2021-06-17T20:33:50.086" v="370" actId="165"/>
          <ac:spMkLst>
            <pc:docMk/>
            <pc:sldMk cId="3607512753" sldId="625"/>
            <ac:spMk id="26" creationId="{F283E0CA-4E28-4575-BE87-448EF8957D71}"/>
          </ac:spMkLst>
        </pc:spChg>
        <pc:spChg chg="add mod topLvl">
          <ac:chgData name="MANUEL ALBERTO GUEVARA  NAJARRO" userId="dc0839a7-ef25-445d-88fe-29223dfab4a5" providerId="ADAL" clId="{98FB8A92-BCA7-48CA-8F11-2B151231262F}" dt="2021-06-17T20:33:57.636" v="382" actId="1035"/>
          <ac:spMkLst>
            <pc:docMk/>
            <pc:sldMk cId="3607512753" sldId="625"/>
            <ac:spMk id="44" creationId="{D7C7A21B-B047-4F4A-A45C-520670EB04F7}"/>
          </ac:spMkLst>
        </pc:spChg>
        <pc:spChg chg="add mod topLvl">
          <ac:chgData name="MANUEL ALBERTO GUEVARA  NAJARRO" userId="dc0839a7-ef25-445d-88fe-29223dfab4a5" providerId="ADAL" clId="{98FB8A92-BCA7-48CA-8F11-2B151231262F}" dt="2021-06-17T20:33:57.636" v="382" actId="1035"/>
          <ac:spMkLst>
            <pc:docMk/>
            <pc:sldMk cId="3607512753" sldId="625"/>
            <ac:spMk id="45" creationId="{2CA0B8F8-4381-42AB-BA12-9204EB8C31DF}"/>
          </ac:spMkLst>
        </pc:spChg>
        <pc:spChg chg="add mod topLvl">
          <ac:chgData name="MANUEL ALBERTO GUEVARA  NAJARRO" userId="dc0839a7-ef25-445d-88fe-29223dfab4a5" providerId="ADAL" clId="{98FB8A92-BCA7-48CA-8F11-2B151231262F}" dt="2021-06-17T20:33:57.636" v="382" actId="1035"/>
          <ac:spMkLst>
            <pc:docMk/>
            <pc:sldMk cId="3607512753" sldId="625"/>
            <ac:spMk id="46" creationId="{C174F4DC-27EB-44E7-A8F4-4B7D4CE97113}"/>
          </ac:spMkLst>
        </pc:spChg>
        <pc:spChg chg="add mod topLvl">
          <ac:chgData name="MANUEL ALBERTO GUEVARA  NAJARRO" userId="dc0839a7-ef25-445d-88fe-29223dfab4a5" providerId="ADAL" clId="{98FB8A92-BCA7-48CA-8F11-2B151231262F}" dt="2021-06-17T20:33:57.636" v="382" actId="1035"/>
          <ac:spMkLst>
            <pc:docMk/>
            <pc:sldMk cId="3607512753" sldId="625"/>
            <ac:spMk id="47" creationId="{03264B68-6E60-457D-ABFD-3CABEB978B17}"/>
          </ac:spMkLst>
        </pc:spChg>
        <pc:spChg chg="add mod topLvl">
          <ac:chgData name="MANUEL ALBERTO GUEVARA  NAJARRO" userId="dc0839a7-ef25-445d-88fe-29223dfab4a5" providerId="ADAL" clId="{98FB8A92-BCA7-48CA-8F11-2B151231262F}" dt="2021-06-17T20:33:57.636" v="382" actId="1035"/>
          <ac:spMkLst>
            <pc:docMk/>
            <pc:sldMk cId="3607512753" sldId="625"/>
            <ac:spMk id="48" creationId="{EABDB000-D8B6-4A58-82EC-826897E93145}"/>
          </ac:spMkLst>
        </pc:spChg>
        <pc:spChg chg="add mod topLvl">
          <ac:chgData name="MANUEL ALBERTO GUEVARA  NAJARRO" userId="dc0839a7-ef25-445d-88fe-29223dfab4a5" providerId="ADAL" clId="{98FB8A92-BCA7-48CA-8F11-2B151231262F}" dt="2021-06-17T20:33:57.636" v="382" actId="1035"/>
          <ac:spMkLst>
            <pc:docMk/>
            <pc:sldMk cId="3607512753" sldId="625"/>
            <ac:spMk id="49" creationId="{60EFF3BC-FA50-4703-B8B0-A6344D2D8B0D}"/>
          </ac:spMkLst>
        </pc:spChg>
        <pc:spChg chg="add mod topLvl">
          <ac:chgData name="MANUEL ALBERTO GUEVARA  NAJARRO" userId="dc0839a7-ef25-445d-88fe-29223dfab4a5" providerId="ADAL" clId="{98FB8A92-BCA7-48CA-8F11-2B151231262F}" dt="2021-06-17T20:33:57.636" v="382" actId="1035"/>
          <ac:spMkLst>
            <pc:docMk/>
            <pc:sldMk cId="3607512753" sldId="625"/>
            <ac:spMk id="50" creationId="{133E363F-0772-446B-914E-A40203D3CEE3}"/>
          </ac:spMkLst>
        </pc:spChg>
        <pc:spChg chg="add mod topLvl">
          <ac:chgData name="MANUEL ALBERTO GUEVARA  NAJARRO" userId="dc0839a7-ef25-445d-88fe-29223dfab4a5" providerId="ADAL" clId="{98FB8A92-BCA7-48CA-8F11-2B151231262F}" dt="2021-06-17T20:33:57.636" v="382" actId="1035"/>
          <ac:spMkLst>
            <pc:docMk/>
            <pc:sldMk cId="3607512753" sldId="625"/>
            <ac:spMk id="51" creationId="{1811F2DF-85C5-45B4-B7C5-E61D663F4F91}"/>
          </ac:spMkLst>
        </pc:spChg>
        <pc:grpChg chg="add mod topLvl">
          <ac:chgData name="MANUEL ALBERTO GUEVARA  NAJARRO" userId="dc0839a7-ef25-445d-88fe-29223dfab4a5" providerId="ADAL" clId="{98FB8A92-BCA7-48CA-8F11-2B151231262F}" dt="2021-06-17T20:33:57.636" v="382" actId="1035"/>
          <ac:grpSpMkLst>
            <pc:docMk/>
            <pc:sldMk cId="3607512753" sldId="625"/>
            <ac:grpSpMk id="11" creationId="{2D5E2D38-B66D-47F0-84C9-5CCD2E91197D}"/>
          </ac:grpSpMkLst>
        </pc:grpChg>
        <pc:grpChg chg="mod">
          <ac:chgData name="MANUEL ALBERTO GUEVARA  NAJARRO" userId="dc0839a7-ef25-445d-88fe-29223dfab4a5" providerId="ADAL" clId="{98FB8A92-BCA7-48CA-8F11-2B151231262F}" dt="2021-06-17T20:33:50.086" v="370" actId="165"/>
          <ac:grpSpMkLst>
            <pc:docMk/>
            <pc:sldMk cId="3607512753" sldId="625"/>
            <ac:grpSpMk id="13" creationId="{1EA33918-6EFB-49E6-9C5A-4F47021B05B5}"/>
          </ac:grpSpMkLst>
        </pc:grpChg>
        <pc:grpChg chg="add del mod">
          <ac:chgData name="MANUEL ALBERTO GUEVARA  NAJARRO" userId="dc0839a7-ef25-445d-88fe-29223dfab4a5" providerId="ADAL" clId="{98FB8A92-BCA7-48CA-8F11-2B151231262F}" dt="2021-06-17T20:33:50.086" v="370" actId="165"/>
          <ac:grpSpMkLst>
            <pc:docMk/>
            <pc:sldMk cId="3607512753" sldId="625"/>
            <ac:grpSpMk id="52" creationId="{5852E938-0A3E-4A5C-A980-54F9AAC76FF0}"/>
          </ac:grpSpMkLst>
        </pc:grpChg>
        <pc:picChg chg="add del">
          <ac:chgData name="MANUEL ALBERTO GUEVARA  NAJARRO" userId="dc0839a7-ef25-445d-88fe-29223dfab4a5" providerId="ADAL" clId="{98FB8A92-BCA7-48CA-8F11-2B151231262F}" dt="2021-06-17T20:31:45.161" v="348" actId="478"/>
          <ac:picMkLst>
            <pc:docMk/>
            <pc:sldMk cId="3607512753" sldId="625"/>
            <ac:picMk id="9" creationId="{0508C882-283A-4CF6-92A0-0B6F84C393D4}"/>
          </ac:picMkLst>
        </pc:picChg>
        <pc:cxnChg chg="mod">
          <ac:chgData name="MANUEL ALBERTO GUEVARA  NAJARRO" userId="dc0839a7-ef25-445d-88fe-29223dfab4a5" providerId="ADAL" clId="{98FB8A92-BCA7-48CA-8F11-2B151231262F}" dt="2021-06-17T20:33:50.086" v="370" actId="165"/>
          <ac:cxnSpMkLst>
            <pc:docMk/>
            <pc:sldMk cId="3607512753" sldId="625"/>
            <ac:cxnSpMk id="27" creationId="{3E792A9C-0F4F-47B1-A24D-3B58ECD9063E}"/>
          </ac:cxnSpMkLst>
        </pc:cxnChg>
        <pc:cxnChg chg="mod">
          <ac:chgData name="MANUEL ALBERTO GUEVARA  NAJARRO" userId="dc0839a7-ef25-445d-88fe-29223dfab4a5" providerId="ADAL" clId="{98FB8A92-BCA7-48CA-8F11-2B151231262F}" dt="2021-06-17T20:33:50.086" v="370" actId="165"/>
          <ac:cxnSpMkLst>
            <pc:docMk/>
            <pc:sldMk cId="3607512753" sldId="625"/>
            <ac:cxnSpMk id="28" creationId="{D2272044-3607-4BF9-BE03-B774E1288BFD}"/>
          </ac:cxnSpMkLst>
        </pc:cxnChg>
        <pc:cxnChg chg="mod">
          <ac:chgData name="MANUEL ALBERTO GUEVARA  NAJARRO" userId="dc0839a7-ef25-445d-88fe-29223dfab4a5" providerId="ADAL" clId="{98FB8A92-BCA7-48CA-8F11-2B151231262F}" dt="2021-06-17T20:33:50.086" v="370" actId="165"/>
          <ac:cxnSpMkLst>
            <pc:docMk/>
            <pc:sldMk cId="3607512753" sldId="625"/>
            <ac:cxnSpMk id="29" creationId="{FA66312E-82CC-4CBF-B19F-972B940856F5}"/>
          </ac:cxnSpMkLst>
        </pc:cxnChg>
        <pc:cxnChg chg="mod">
          <ac:chgData name="MANUEL ALBERTO GUEVARA  NAJARRO" userId="dc0839a7-ef25-445d-88fe-29223dfab4a5" providerId="ADAL" clId="{98FB8A92-BCA7-48CA-8F11-2B151231262F}" dt="2021-06-17T20:33:50.086" v="370" actId="165"/>
          <ac:cxnSpMkLst>
            <pc:docMk/>
            <pc:sldMk cId="3607512753" sldId="625"/>
            <ac:cxnSpMk id="30" creationId="{494C6E1C-466B-4893-BE26-CC3D1B4093E1}"/>
          </ac:cxnSpMkLst>
        </pc:cxnChg>
        <pc:cxnChg chg="mod">
          <ac:chgData name="MANUEL ALBERTO GUEVARA  NAJARRO" userId="dc0839a7-ef25-445d-88fe-29223dfab4a5" providerId="ADAL" clId="{98FB8A92-BCA7-48CA-8F11-2B151231262F}" dt="2021-06-17T20:33:50.086" v="370" actId="165"/>
          <ac:cxnSpMkLst>
            <pc:docMk/>
            <pc:sldMk cId="3607512753" sldId="625"/>
            <ac:cxnSpMk id="31" creationId="{9212C2C9-97D6-4499-9836-58AE08B35E1A}"/>
          </ac:cxnSpMkLst>
        </pc:cxnChg>
        <pc:cxnChg chg="mod">
          <ac:chgData name="MANUEL ALBERTO GUEVARA  NAJARRO" userId="dc0839a7-ef25-445d-88fe-29223dfab4a5" providerId="ADAL" clId="{98FB8A92-BCA7-48CA-8F11-2B151231262F}" dt="2021-06-17T20:33:50.086" v="370" actId="165"/>
          <ac:cxnSpMkLst>
            <pc:docMk/>
            <pc:sldMk cId="3607512753" sldId="625"/>
            <ac:cxnSpMk id="32" creationId="{9C81D184-C640-498C-BC04-06769E6200E5}"/>
          </ac:cxnSpMkLst>
        </pc:cxnChg>
        <pc:cxnChg chg="mod">
          <ac:chgData name="MANUEL ALBERTO GUEVARA  NAJARRO" userId="dc0839a7-ef25-445d-88fe-29223dfab4a5" providerId="ADAL" clId="{98FB8A92-BCA7-48CA-8F11-2B151231262F}" dt="2021-06-17T20:33:50.086" v="370" actId="165"/>
          <ac:cxnSpMkLst>
            <pc:docMk/>
            <pc:sldMk cId="3607512753" sldId="625"/>
            <ac:cxnSpMk id="33" creationId="{C7A5EE7B-0854-4A74-A5D8-672D5167DD94}"/>
          </ac:cxnSpMkLst>
        </pc:cxnChg>
        <pc:cxnChg chg="mod">
          <ac:chgData name="MANUEL ALBERTO GUEVARA  NAJARRO" userId="dc0839a7-ef25-445d-88fe-29223dfab4a5" providerId="ADAL" clId="{98FB8A92-BCA7-48CA-8F11-2B151231262F}" dt="2021-06-17T20:33:50.086" v="370" actId="165"/>
          <ac:cxnSpMkLst>
            <pc:docMk/>
            <pc:sldMk cId="3607512753" sldId="625"/>
            <ac:cxnSpMk id="34" creationId="{817FE092-3A0A-472E-8B61-B59282808897}"/>
          </ac:cxnSpMkLst>
        </pc:cxnChg>
        <pc:cxnChg chg="mod">
          <ac:chgData name="MANUEL ALBERTO GUEVARA  NAJARRO" userId="dc0839a7-ef25-445d-88fe-29223dfab4a5" providerId="ADAL" clId="{98FB8A92-BCA7-48CA-8F11-2B151231262F}" dt="2021-06-17T20:33:50.086" v="370" actId="165"/>
          <ac:cxnSpMkLst>
            <pc:docMk/>
            <pc:sldMk cId="3607512753" sldId="625"/>
            <ac:cxnSpMk id="35" creationId="{EDAE3CE5-124D-4160-A505-7AA9C60C0C8F}"/>
          </ac:cxnSpMkLst>
        </pc:cxnChg>
        <pc:cxnChg chg="mod">
          <ac:chgData name="MANUEL ALBERTO GUEVARA  NAJARRO" userId="dc0839a7-ef25-445d-88fe-29223dfab4a5" providerId="ADAL" clId="{98FB8A92-BCA7-48CA-8F11-2B151231262F}" dt="2021-06-17T20:33:50.086" v="370" actId="165"/>
          <ac:cxnSpMkLst>
            <pc:docMk/>
            <pc:sldMk cId="3607512753" sldId="625"/>
            <ac:cxnSpMk id="36" creationId="{1E357A5B-334F-4326-BED1-46358F082694}"/>
          </ac:cxnSpMkLst>
        </pc:cxnChg>
        <pc:cxnChg chg="mod">
          <ac:chgData name="MANUEL ALBERTO GUEVARA  NAJARRO" userId="dc0839a7-ef25-445d-88fe-29223dfab4a5" providerId="ADAL" clId="{98FB8A92-BCA7-48CA-8F11-2B151231262F}" dt="2021-06-17T20:33:50.086" v="370" actId="165"/>
          <ac:cxnSpMkLst>
            <pc:docMk/>
            <pc:sldMk cId="3607512753" sldId="625"/>
            <ac:cxnSpMk id="37" creationId="{E3D34385-2BE3-4A3B-87CD-7B0CDF8A39AA}"/>
          </ac:cxnSpMkLst>
        </pc:cxnChg>
        <pc:cxnChg chg="mod">
          <ac:chgData name="MANUEL ALBERTO GUEVARA  NAJARRO" userId="dc0839a7-ef25-445d-88fe-29223dfab4a5" providerId="ADAL" clId="{98FB8A92-BCA7-48CA-8F11-2B151231262F}" dt="2021-06-17T20:33:50.086" v="370" actId="165"/>
          <ac:cxnSpMkLst>
            <pc:docMk/>
            <pc:sldMk cId="3607512753" sldId="625"/>
            <ac:cxnSpMk id="38" creationId="{2C8A69AA-E82C-4EBD-9B99-3D670B85943C}"/>
          </ac:cxnSpMkLst>
        </pc:cxnChg>
        <pc:cxnChg chg="mod">
          <ac:chgData name="MANUEL ALBERTO GUEVARA  NAJARRO" userId="dc0839a7-ef25-445d-88fe-29223dfab4a5" providerId="ADAL" clId="{98FB8A92-BCA7-48CA-8F11-2B151231262F}" dt="2021-06-17T20:33:50.086" v="370" actId="165"/>
          <ac:cxnSpMkLst>
            <pc:docMk/>
            <pc:sldMk cId="3607512753" sldId="625"/>
            <ac:cxnSpMk id="39" creationId="{96257121-2C73-4D82-9960-B70C9DAACC80}"/>
          </ac:cxnSpMkLst>
        </pc:cxnChg>
        <pc:cxnChg chg="mod">
          <ac:chgData name="MANUEL ALBERTO GUEVARA  NAJARRO" userId="dc0839a7-ef25-445d-88fe-29223dfab4a5" providerId="ADAL" clId="{98FB8A92-BCA7-48CA-8F11-2B151231262F}" dt="2021-06-17T20:33:50.086" v="370" actId="165"/>
          <ac:cxnSpMkLst>
            <pc:docMk/>
            <pc:sldMk cId="3607512753" sldId="625"/>
            <ac:cxnSpMk id="40" creationId="{969E78CE-7750-4A48-A33E-3E13A4AAB605}"/>
          </ac:cxnSpMkLst>
        </pc:cxnChg>
        <pc:cxnChg chg="mod">
          <ac:chgData name="MANUEL ALBERTO GUEVARA  NAJARRO" userId="dc0839a7-ef25-445d-88fe-29223dfab4a5" providerId="ADAL" clId="{98FB8A92-BCA7-48CA-8F11-2B151231262F}" dt="2021-06-17T20:33:50.086" v="370" actId="165"/>
          <ac:cxnSpMkLst>
            <pc:docMk/>
            <pc:sldMk cId="3607512753" sldId="625"/>
            <ac:cxnSpMk id="41" creationId="{6EFD0E4D-FC5E-40F4-AF2D-57A7F09F012E}"/>
          </ac:cxnSpMkLst>
        </pc:cxnChg>
        <pc:cxnChg chg="mod">
          <ac:chgData name="MANUEL ALBERTO GUEVARA  NAJARRO" userId="dc0839a7-ef25-445d-88fe-29223dfab4a5" providerId="ADAL" clId="{98FB8A92-BCA7-48CA-8F11-2B151231262F}" dt="2021-06-17T20:33:50.086" v="370" actId="165"/>
          <ac:cxnSpMkLst>
            <pc:docMk/>
            <pc:sldMk cId="3607512753" sldId="625"/>
            <ac:cxnSpMk id="42" creationId="{13FF14DD-D98E-49B3-A9BA-8A48E3AC0CED}"/>
          </ac:cxnSpMkLst>
        </pc:cxnChg>
        <pc:cxnChg chg="mod">
          <ac:chgData name="MANUEL ALBERTO GUEVARA  NAJARRO" userId="dc0839a7-ef25-445d-88fe-29223dfab4a5" providerId="ADAL" clId="{98FB8A92-BCA7-48CA-8F11-2B151231262F}" dt="2021-06-17T20:33:50.086" v="370" actId="165"/>
          <ac:cxnSpMkLst>
            <pc:docMk/>
            <pc:sldMk cId="3607512753" sldId="625"/>
            <ac:cxnSpMk id="43" creationId="{E769F480-F72A-4BBD-986D-168843B3E43B}"/>
          </ac:cxnSpMkLst>
        </pc:cxnChg>
      </pc:sldChg>
      <pc:sldChg chg="addSp delSp modSp add mod">
        <pc:chgData name="MANUEL ALBERTO GUEVARA  NAJARRO" userId="dc0839a7-ef25-445d-88fe-29223dfab4a5" providerId="ADAL" clId="{98FB8A92-BCA7-48CA-8F11-2B151231262F}" dt="2021-06-17T21:55:35.380" v="1346" actId="478"/>
        <pc:sldMkLst>
          <pc:docMk/>
          <pc:sldMk cId="2874552648" sldId="626"/>
        </pc:sldMkLst>
        <pc:spChg chg="mod">
          <ac:chgData name="MANUEL ALBERTO GUEVARA  NAJARRO" userId="dc0839a7-ef25-445d-88fe-29223dfab4a5" providerId="ADAL" clId="{98FB8A92-BCA7-48CA-8F11-2B151231262F}" dt="2021-06-17T20:14:32.648" v="221" actId="14100"/>
          <ac:spMkLst>
            <pc:docMk/>
            <pc:sldMk cId="2874552648" sldId="626"/>
            <ac:spMk id="2" creationId="{CDAE26F3-17B7-3A45-84B2-3574E3E55628}"/>
          </ac:spMkLst>
        </pc:spChg>
        <pc:spChg chg="mod">
          <ac:chgData name="MANUEL ALBERTO GUEVARA  NAJARRO" userId="dc0839a7-ef25-445d-88fe-29223dfab4a5" providerId="ADAL" clId="{98FB8A92-BCA7-48CA-8F11-2B151231262F}" dt="2021-06-17T20:03:27.161" v="198" actId="20577"/>
          <ac:spMkLst>
            <pc:docMk/>
            <pc:sldMk cId="2874552648" sldId="626"/>
            <ac:spMk id="3" creationId="{4AB43E85-BCAE-3E49-9568-7449B516A171}"/>
          </ac:spMkLst>
        </pc:spChg>
        <pc:spChg chg="add mod">
          <ac:chgData name="MANUEL ALBERTO GUEVARA  NAJARRO" userId="dc0839a7-ef25-445d-88fe-29223dfab4a5" providerId="ADAL" clId="{98FB8A92-BCA7-48CA-8F11-2B151231262F}" dt="2021-06-17T20:15:53.007" v="317" actId="1036"/>
          <ac:spMkLst>
            <pc:docMk/>
            <pc:sldMk cId="2874552648" sldId="626"/>
            <ac:spMk id="5" creationId="{07CF08E0-057C-4680-A906-0754EA432F0A}"/>
          </ac:spMkLst>
        </pc:spChg>
        <pc:spChg chg="del mod">
          <ac:chgData name="MANUEL ALBERTO GUEVARA  NAJARRO" userId="dc0839a7-ef25-445d-88fe-29223dfab4a5" providerId="ADAL" clId="{98FB8A92-BCA7-48CA-8F11-2B151231262F}" dt="2021-06-17T21:55:35.380" v="1346" actId="478"/>
          <ac:spMkLst>
            <pc:docMk/>
            <pc:sldMk cId="2874552648" sldId="626"/>
            <ac:spMk id="9" creationId="{87CAB20C-288E-47F4-997B-9380D09062E8}"/>
          </ac:spMkLst>
        </pc:spChg>
        <pc:spChg chg="add del">
          <ac:chgData name="MANUEL ALBERTO GUEVARA  NAJARRO" userId="dc0839a7-ef25-445d-88fe-29223dfab4a5" providerId="ADAL" clId="{98FB8A92-BCA7-48CA-8F11-2B151231262F}" dt="2021-06-17T20:18:28.155" v="331" actId="22"/>
          <ac:spMkLst>
            <pc:docMk/>
            <pc:sldMk cId="2874552648" sldId="626"/>
            <ac:spMk id="10" creationId="{F9BD54CD-DBD5-4634-A2D9-F81F8C1B67D5}"/>
          </ac:spMkLst>
        </pc:spChg>
        <pc:picChg chg="mod modCrop">
          <ac:chgData name="MANUEL ALBERTO GUEVARA  NAJARRO" userId="dc0839a7-ef25-445d-88fe-29223dfab4a5" providerId="ADAL" clId="{98FB8A92-BCA7-48CA-8F11-2B151231262F}" dt="2021-06-17T20:16:01.481" v="323" actId="1035"/>
          <ac:picMkLst>
            <pc:docMk/>
            <pc:sldMk cId="2874552648" sldId="626"/>
            <ac:picMk id="7" creationId="{90C7522F-18D3-4290-94BE-4B7D2B364283}"/>
          </ac:picMkLst>
        </pc:picChg>
      </pc:sldChg>
      <pc:sldChg chg="add del">
        <pc:chgData name="MANUEL ALBERTO GUEVARA  NAJARRO" userId="dc0839a7-ef25-445d-88fe-29223dfab4a5" providerId="ADAL" clId="{98FB8A92-BCA7-48CA-8F11-2B151231262F}" dt="2021-06-17T21:32:53.870" v="792" actId="47"/>
        <pc:sldMkLst>
          <pc:docMk/>
          <pc:sldMk cId="1149133547" sldId="627"/>
        </pc:sldMkLst>
      </pc:sldChg>
      <pc:sldChg chg="addSp delSp modSp add del mod">
        <pc:chgData name="MANUEL ALBERTO GUEVARA  NAJARRO" userId="dc0839a7-ef25-445d-88fe-29223dfab4a5" providerId="ADAL" clId="{98FB8A92-BCA7-48CA-8F11-2B151231262F}" dt="2021-06-17T21:21:05.539" v="714" actId="47"/>
        <pc:sldMkLst>
          <pc:docMk/>
          <pc:sldMk cId="919649173" sldId="628"/>
        </pc:sldMkLst>
        <pc:spChg chg="del">
          <ac:chgData name="MANUEL ALBERTO GUEVARA  NAJARRO" userId="dc0839a7-ef25-445d-88fe-29223dfab4a5" providerId="ADAL" clId="{98FB8A92-BCA7-48CA-8F11-2B151231262F}" dt="2021-06-17T20:38:24.234" v="385" actId="478"/>
          <ac:spMkLst>
            <pc:docMk/>
            <pc:sldMk cId="919649173" sldId="628"/>
            <ac:spMk id="10" creationId="{A17995BC-2255-418D-A576-3046B7EE29B8}"/>
          </ac:spMkLst>
        </pc:spChg>
        <pc:spChg chg="del">
          <ac:chgData name="MANUEL ALBERTO GUEVARA  NAJARRO" userId="dc0839a7-ef25-445d-88fe-29223dfab4a5" providerId="ADAL" clId="{98FB8A92-BCA7-48CA-8F11-2B151231262F}" dt="2021-06-17T20:38:24.234" v="385" actId="478"/>
          <ac:spMkLst>
            <pc:docMk/>
            <pc:sldMk cId="919649173" sldId="628"/>
            <ac:spMk id="44" creationId="{D7C7A21B-B047-4F4A-A45C-520670EB04F7}"/>
          </ac:spMkLst>
        </pc:spChg>
        <pc:spChg chg="del">
          <ac:chgData name="MANUEL ALBERTO GUEVARA  NAJARRO" userId="dc0839a7-ef25-445d-88fe-29223dfab4a5" providerId="ADAL" clId="{98FB8A92-BCA7-48CA-8F11-2B151231262F}" dt="2021-06-17T20:38:24.234" v="385" actId="478"/>
          <ac:spMkLst>
            <pc:docMk/>
            <pc:sldMk cId="919649173" sldId="628"/>
            <ac:spMk id="45" creationId="{2CA0B8F8-4381-42AB-BA12-9204EB8C31DF}"/>
          </ac:spMkLst>
        </pc:spChg>
        <pc:spChg chg="del">
          <ac:chgData name="MANUEL ALBERTO GUEVARA  NAJARRO" userId="dc0839a7-ef25-445d-88fe-29223dfab4a5" providerId="ADAL" clId="{98FB8A92-BCA7-48CA-8F11-2B151231262F}" dt="2021-06-17T20:38:24.234" v="385" actId="478"/>
          <ac:spMkLst>
            <pc:docMk/>
            <pc:sldMk cId="919649173" sldId="628"/>
            <ac:spMk id="46" creationId="{C174F4DC-27EB-44E7-A8F4-4B7D4CE97113}"/>
          </ac:spMkLst>
        </pc:spChg>
        <pc:spChg chg="del">
          <ac:chgData name="MANUEL ALBERTO GUEVARA  NAJARRO" userId="dc0839a7-ef25-445d-88fe-29223dfab4a5" providerId="ADAL" clId="{98FB8A92-BCA7-48CA-8F11-2B151231262F}" dt="2021-06-17T20:38:24.234" v="385" actId="478"/>
          <ac:spMkLst>
            <pc:docMk/>
            <pc:sldMk cId="919649173" sldId="628"/>
            <ac:spMk id="47" creationId="{03264B68-6E60-457D-ABFD-3CABEB978B17}"/>
          </ac:spMkLst>
        </pc:spChg>
        <pc:spChg chg="del">
          <ac:chgData name="MANUEL ALBERTO GUEVARA  NAJARRO" userId="dc0839a7-ef25-445d-88fe-29223dfab4a5" providerId="ADAL" clId="{98FB8A92-BCA7-48CA-8F11-2B151231262F}" dt="2021-06-17T20:38:24.234" v="385" actId="478"/>
          <ac:spMkLst>
            <pc:docMk/>
            <pc:sldMk cId="919649173" sldId="628"/>
            <ac:spMk id="48" creationId="{EABDB000-D8B6-4A58-82EC-826897E93145}"/>
          </ac:spMkLst>
        </pc:spChg>
        <pc:spChg chg="del">
          <ac:chgData name="MANUEL ALBERTO GUEVARA  NAJARRO" userId="dc0839a7-ef25-445d-88fe-29223dfab4a5" providerId="ADAL" clId="{98FB8A92-BCA7-48CA-8F11-2B151231262F}" dt="2021-06-17T20:38:24.234" v="385" actId="478"/>
          <ac:spMkLst>
            <pc:docMk/>
            <pc:sldMk cId="919649173" sldId="628"/>
            <ac:spMk id="49" creationId="{60EFF3BC-FA50-4703-B8B0-A6344D2D8B0D}"/>
          </ac:spMkLst>
        </pc:spChg>
        <pc:spChg chg="del">
          <ac:chgData name="MANUEL ALBERTO GUEVARA  NAJARRO" userId="dc0839a7-ef25-445d-88fe-29223dfab4a5" providerId="ADAL" clId="{98FB8A92-BCA7-48CA-8F11-2B151231262F}" dt="2021-06-17T20:38:24.234" v="385" actId="478"/>
          <ac:spMkLst>
            <pc:docMk/>
            <pc:sldMk cId="919649173" sldId="628"/>
            <ac:spMk id="50" creationId="{133E363F-0772-446B-914E-A40203D3CEE3}"/>
          </ac:spMkLst>
        </pc:spChg>
        <pc:spChg chg="del">
          <ac:chgData name="MANUEL ALBERTO GUEVARA  NAJARRO" userId="dc0839a7-ef25-445d-88fe-29223dfab4a5" providerId="ADAL" clId="{98FB8A92-BCA7-48CA-8F11-2B151231262F}" dt="2021-06-17T20:38:24.234" v="385" actId="478"/>
          <ac:spMkLst>
            <pc:docMk/>
            <pc:sldMk cId="919649173" sldId="628"/>
            <ac:spMk id="51" creationId="{1811F2DF-85C5-45B4-B7C5-E61D663F4F91}"/>
          </ac:spMkLst>
        </pc:spChg>
        <pc:spChg chg="add del mod">
          <ac:chgData name="MANUEL ALBERTO GUEVARA  NAJARRO" userId="dc0839a7-ef25-445d-88fe-29223dfab4a5" providerId="ADAL" clId="{98FB8A92-BCA7-48CA-8F11-2B151231262F}" dt="2021-06-17T20:42:17.417" v="389"/>
          <ac:spMkLst>
            <pc:docMk/>
            <pc:sldMk cId="919649173" sldId="628"/>
            <ac:spMk id="52" creationId="{875CE6A0-2306-4DB4-9C92-57BC6E98D3DC}"/>
          </ac:spMkLst>
        </pc:spChg>
        <pc:spChg chg="add del mod">
          <ac:chgData name="MANUEL ALBERTO GUEVARA  NAJARRO" userId="dc0839a7-ef25-445d-88fe-29223dfab4a5" providerId="ADAL" clId="{98FB8A92-BCA7-48CA-8F11-2B151231262F}" dt="2021-06-17T20:42:17.417" v="389"/>
          <ac:spMkLst>
            <pc:docMk/>
            <pc:sldMk cId="919649173" sldId="628"/>
            <ac:spMk id="53" creationId="{E88B9CB1-1CD1-4407-9734-A3AC4BFACB90}"/>
          </ac:spMkLst>
        </pc:spChg>
        <pc:spChg chg="add del mod">
          <ac:chgData name="MANUEL ALBERTO GUEVARA  NAJARRO" userId="dc0839a7-ef25-445d-88fe-29223dfab4a5" providerId="ADAL" clId="{98FB8A92-BCA7-48CA-8F11-2B151231262F}" dt="2021-06-17T20:42:17.417" v="389"/>
          <ac:spMkLst>
            <pc:docMk/>
            <pc:sldMk cId="919649173" sldId="628"/>
            <ac:spMk id="54" creationId="{773013DE-E03C-48AD-A858-060600C47FD6}"/>
          </ac:spMkLst>
        </pc:spChg>
        <pc:spChg chg="add del mod">
          <ac:chgData name="MANUEL ALBERTO GUEVARA  NAJARRO" userId="dc0839a7-ef25-445d-88fe-29223dfab4a5" providerId="ADAL" clId="{98FB8A92-BCA7-48CA-8F11-2B151231262F}" dt="2021-06-17T20:42:17.417" v="389"/>
          <ac:spMkLst>
            <pc:docMk/>
            <pc:sldMk cId="919649173" sldId="628"/>
            <ac:spMk id="55" creationId="{732ABBB0-7D22-45D8-A578-F5F55E83C0A8}"/>
          </ac:spMkLst>
        </pc:spChg>
        <pc:spChg chg="add del mod">
          <ac:chgData name="MANUEL ALBERTO GUEVARA  NAJARRO" userId="dc0839a7-ef25-445d-88fe-29223dfab4a5" providerId="ADAL" clId="{98FB8A92-BCA7-48CA-8F11-2B151231262F}" dt="2021-06-17T20:42:17.417" v="389"/>
          <ac:spMkLst>
            <pc:docMk/>
            <pc:sldMk cId="919649173" sldId="628"/>
            <ac:spMk id="56" creationId="{A140825E-1FA4-4EA2-8F82-1DF6F0CC2C23}"/>
          </ac:spMkLst>
        </pc:spChg>
        <pc:spChg chg="add del mod">
          <ac:chgData name="MANUEL ALBERTO GUEVARA  NAJARRO" userId="dc0839a7-ef25-445d-88fe-29223dfab4a5" providerId="ADAL" clId="{98FB8A92-BCA7-48CA-8F11-2B151231262F}" dt="2021-06-17T20:42:17.417" v="389"/>
          <ac:spMkLst>
            <pc:docMk/>
            <pc:sldMk cId="919649173" sldId="628"/>
            <ac:spMk id="57" creationId="{31032977-C6C0-4570-9193-7F880AC62BF2}"/>
          </ac:spMkLst>
        </pc:spChg>
        <pc:spChg chg="mod">
          <ac:chgData name="MANUEL ALBERTO GUEVARA  NAJARRO" userId="dc0839a7-ef25-445d-88fe-29223dfab4a5" providerId="ADAL" clId="{98FB8A92-BCA7-48CA-8F11-2B151231262F}" dt="2021-06-17T20:42:15.376" v="388"/>
          <ac:spMkLst>
            <pc:docMk/>
            <pc:sldMk cId="919649173" sldId="628"/>
            <ac:spMk id="59" creationId="{279F5E95-2278-454F-8644-DCEEC970E3BC}"/>
          </ac:spMkLst>
        </pc:spChg>
        <pc:spChg chg="mod">
          <ac:chgData name="MANUEL ALBERTO GUEVARA  NAJARRO" userId="dc0839a7-ef25-445d-88fe-29223dfab4a5" providerId="ADAL" clId="{98FB8A92-BCA7-48CA-8F11-2B151231262F}" dt="2021-06-17T20:42:15.376" v="388"/>
          <ac:spMkLst>
            <pc:docMk/>
            <pc:sldMk cId="919649173" sldId="628"/>
            <ac:spMk id="60" creationId="{AEDFC964-23E2-480D-B171-377E1814E058}"/>
          </ac:spMkLst>
        </pc:spChg>
        <pc:spChg chg="mod">
          <ac:chgData name="MANUEL ALBERTO GUEVARA  NAJARRO" userId="dc0839a7-ef25-445d-88fe-29223dfab4a5" providerId="ADAL" clId="{98FB8A92-BCA7-48CA-8F11-2B151231262F}" dt="2021-06-17T20:42:15.376" v="388"/>
          <ac:spMkLst>
            <pc:docMk/>
            <pc:sldMk cId="919649173" sldId="628"/>
            <ac:spMk id="62" creationId="{5795A7A2-79C3-4255-B68C-1C6CE1981482}"/>
          </ac:spMkLst>
        </pc:spChg>
        <pc:spChg chg="mod">
          <ac:chgData name="MANUEL ALBERTO GUEVARA  NAJARRO" userId="dc0839a7-ef25-445d-88fe-29223dfab4a5" providerId="ADAL" clId="{98FB8A92-BCA7-48CA-8F11-2B151231262F}" dt="2021-06-17T20:42:15.376" v="388"/>
          <ac:spMkLst>
            <pc:docMk/>
            <pc:sldMk cId="919649173" sldId="628"/>
            <ac:spMk id="63" creationId="{95BA3D35-C84B-4B7D-8B05-9225D1107965}"/>
          </ac:spMkLst>
        </pc:spChg>
        <pc:spChg chg="mod">
          <ac:chgData name="MANUEL ALBERTO GUEVARA  NAJARRO" userId="dc0839a7-ef25-445d-88fe-29223dfab4a5" providerId="ADAL" clId="{98FB8A92-BCA7-48CA-8F11-2B151231262F}" dt="2021-06-17T20:42:15.376" v="388"/>
          <ac:spMkLst>
            <pc:docMk/>
            <pc:sldMk cId="919649173" sldId="628"/>
            <ac:spMk id="65" creationId="{6C95314F-5A26-41BC-950F-AC6E3B1551A8}"/>
          </ac:spMkLst>
        </pc:spChg>
        <pc:spChg chg="mod">
          <ac:chgData name="MANUEL ALBERTO GUEVARA  NAJARRO" userId="dc0839a7-ef25-445d-88fe-29223dfab4a5" providerId="ADAL" clId="{98FB8A92-BCA7-48CA-8F11-2B151231262F}" dt="2021-06-17T20:42:15.376" v="388"/>
          <ac:spMkLst>
            <pc:docMk/>
            <pc:sldMk cId="919649173" sldId="628"/>
            <ac:spMk id="66" creationId="{04012DC3-DF43-4775-81E5-493A945450DD}"/>
          </ac:spMkLst>
        </pc:spChg>
        <pc:spChg chg="mod">
          <ac:chgData name="MANUEL ALBERTO GUEVARA  NAJARRO" userId="dc0839a7-ef25-445d-88fe-29223dfab4a5" providerId="ADAL" clId="{98FB8A92-BCA7-48CA-8F11-2B151231262F}" dt="2021-06-17T20:42:15.376" v="388"/>
          <ac:spMkLst>
            <pc:docMk/>
            <pc:sldMk cId="919649173" sldId="628"/>
            <ac:spMk id="68" creationId="{1577FA11-FDCC-441D-9D21-CBE69DFBBA52}"/>
          </ac:spMkLst>
        </pc:spChg>
        <pc:spChg chg="mod">
          <ac:chgData name="MANUEL ALBERTO GUEVARA  NAJARRO" userId="dc0839a7-ef25-445d-88fe-29223dfab4a5" providerId="ADAL" clId="{98FB8A92-BCA7-48CA-8F11-2B151231262F}" dt="2021-06-17T20:42:15.376" v="388"/>
          <ac:spMkLst>
            <pc:docMk/>
            <pc:sldMk cId="919649173" sldId="628"/>
            <ac:spMk id="69" creationId="{6A686D76-90D0-4273-8E8F-68BB9CCEBB23}"/>
          </ac:spMkLst>
        </pc:spChg>
        <pc:spChg chg="mod">
          <ac:chgData name="MANUEL ALBERTO GUEVARA  NAJARRO" userId="dc0839a7-ef25-445d-88fe-29223dfab4a5" providerId="ADAL" clId="{98FB8A92-BCA7-48CA-8F11-2B151231262F}" dt="2021-06-17T20:42:15.376" v="388"/>
          <ac:spMkLst>
            <pc:docMk/>
            <pc:sldMk cId="919649173" sldId="628"/>
            <ac:spMk id="71" creationId="{E75EF82E-AA43-4C56-BD94-658CF1A86A40}"/>
          </ac:spMkLst>
        </pc:spChg>
        <pc:spChg chg="mod">
          <ac:chgData name="MANUEL ALBERTO GUEVARA  NAJARRO" userId="dc0839a7-ef25-445d-88fe-29223dfab4a5" providerId="ADAL" clId="{98FB8A92-BCA7-48CA-8F11-2B151231262F}" dt="2021-06-17T20:42:15.376" v="388"/>
          <ac:spMkLst>
            <pc:docMk/>
            <pc:sldMk cId="919649173" sldId="628"/>
            <ac:spMk id="72" creationId="{5B7DE895-04C7-4149-B079-86F184E298AB}"/>
          </ac:spMkLst>
        </pc:spChg>
        <pc:spChg chg="mod">
          <ac:chgData name="MANUEL ALBERTO GUEVARA  NAJARRO" userId="dc0839a7-ef25-445d-88fe-29223dfab4a5" providerId="ADAL" clId="{98FB8A92-BCA7-48CA-8F11-2B151231262F}" dt="2021-06-17T20:42:15.376" v="388"/>
          <ac:spMkLst>
            <pc:docMk/>
            <pc:sldMk cId="919649173" sldId="628"/>
            <ac:spMk id="74" creationId="{21E442F3-258D-4E74-9246-D009517A7352}"/>
          </ac:spMkLst>
        </pc:spChg>
        <pc:spChg chg="mod">
          <ac:chgData name="MANUEL ALBERTO GUEVARA  NAJARRO" userId="dc0839a7-ef25-445d-88fe-29223dfab4a5" providerId="ADAL" clId="{98FB8A92-BCA7-48CA-8F11-2B151231262F}" dt="2021-06-17T20:42:15.376" v="388"/>
          <ac:spMkLst>
            <pc:docMk/>
            <pc:sldMk cId="919649173" sldId="628"/>
            <ac:spMk id="75" creationId="{C4A6474B-099A-4AAD-8004-99B6BD27172B}"/>
          </ac:spMkLst>
        </pc:spChg>
        <pc:spChg chg="add del mod">
          <ac:chgData name="MANUEL ALBERTO GUEVARA  NAJARRO" userId="dc0839a7-ef25-445d-88fe-29223dfab4a5" providerId="ADAL" clId="{98FB8A92-BCA7-48CA-8F11-2B151231262F}" dt="2021-06-17T20:42:29.116" v="393"/>
          <ac:spMkLst>
            <pc:docMk/>
            <pc:sldMk cId="919649173" sldId="628"/>
            <ac:spMk id="76" creationId="{3AFCA0EE-E101-4230-9075-AE68500FBEBB}"/>
          </ac:spMkLst>
        </pc:spChg>
        <pc:spChg chg="add del mod">
          <ac:chgData name="MANUEL ALBERTO GUEVARA  NAJARRO" userId="dc0839a7-ef25-445d-88fe-29223dfab4a5" providerId="ADAL" clId="{98FB8A92-BCA7-48CA-8F11-2B151231262F}" dt="2021-06-17T20:42:29.116" v="393"/>
          <ac:spMkLst>
            <pc:docMk/>
            <pc:sldMk cId="919649173" sldId="628"/>
            <ac:spMk id="77" creationId="{F8C53359-0AF9-447E-A02F-BF45379CF0BE}"/>
          </ac:spMkLst>
        </pc:spChg>
        <pc:spChg chg="add del mod">
          <ac:chgData name="MANUEL ALBERTO GUEVARA  NAJARRO" userId="dc0839a7-ef25-445d-88fe-29223dfab4a5" providerId="ADAL" clId="{98FB8A92-BCA7-48CA-8F11-2B151231262F}" dt="2021-06-17T20:42:29.116" v="393"/>
          <ac:spMkLst>
            <pc:docMk/>
            <pc:sldMk cId="919649173" sldId="628"/>
            <ac:spMk id="78" creationId="{472C54B3-D510-4E1B-AB29-E1D112E08DB9}"/>
          </ac:spMkLst>
        </pc:spChg>
        <pc:spChg chg="add del mod">
          <ac:chgData name="MANUEL ALBERTO GUEVARA  NAJARRO" userId="dc0839a7-ef25-445d-88fe-29223dfab4a5" providerId="ADAL" clId="{98FB8A92-BCA7-48CA-8F11-2B151231262F}" dt="2021-06-17T20:42:29.116" v="393"/>
          <ac:spMkLst>
            <pc:docMk/>
            <pc:sldMk cId="919649173" sldId="628"/>
            <ac:spMk id="79" creationId="{2E062D18-3682-4F25-AD35-57F25EC0D4E7}"/>
          </ac:spMkLst>
        </pc:spChg>
        <pc:spChg chg="add del mod">
          <ac:chgData name="MANUEL ALBERTO GUEVARA  NAJARRO" userId="dc0839a7-ef25-445d-88fe-29223dfab4a5" providerId="ADAL" clId="{98FB8A92-BCA7-48CA-8F11-2B151231262F}" dt="2021-06-17T20:42:29.116" v="393"/>
          <ac:spMkLst>
            <pc:docMk/>
            <pc:sldMk cId="919649173" sldId="628"/>
            <ac:spMk id="80" creationId="{A3DBC556-0E0D-4721-AD86-A2DF67381774}"/>
          </ac:spMkLst>
        </pc:spChg>
        <pc:spChg chg="add del mod">
          <ac:chgData name="MANUEL ALBERTO GUEVARA  NAJARRO" userId="dc0839a7-ef25-445d-88fe-29223dfab4a5" providerId="ADAL" clId="{98FB8A92-BCA7-48CA-8F11-2B151231262F}" dt="2021-06-17T20:42:29.116" v="393"/>
          <ac:spMkLst>
            <pc:docMk/>
            <pc:sldMk cId="919649173" sldId="628"/>
            <ac:spMk id="81" creationId="{C61949CC-880F-42B1-966A-5950E100C0C5}"/>
          </ac:spMkLst>
        </pc:spChg>
        <pc:spChg chg="mod">
          <ac:chgData name="MANUEL ALBERTO GUEVARA  NAJARRO" userId="dc0839a7-ef25-445d-88fe-29223dfab4a5" providerId="ADAL" clId="{98FB8A92-BCA7-48CA-8F11-2B151231262F}" dt="2021-06-17T20:42:18.456" v="390"/>
          <ac:spMkLst>
            <pc:docMk/>
            <pc:sldMk cId="919649173" sldId="628"/>
            <ac:spMk id="83" creationId="{6892FFCA-AF3C-40D8-9C24-3733E1DDAB13}"/>
          </ac:spMkLst>
        </pc:spChg>
        <pc:spChg chg="mod">
          <ac:chgData name="MANUEL ALBERTO GUEVARA  NAJARRO" userId="dc0839a7-ef25-445d-88fe-29223dfab4a5" providerId="ADAL" clId="{98FB8A92-BCA7-48CA-8F11-2B151231262F}" dt="2021-06-17T20:42:18.456" v="390"/>
          <ac:spMkLst>
            <pc:docMk/>
            <pc:sldMk cId="919649173" sldId="628"/>
            <ac:spMk id="84" creationId="{FAEFB07C-AE40-40FF-B010-9204EB333FF4}"/>
          </ac:spMkLst>
        </pc:spChg>
        <pc:spChg chg="mod">
          <ac:chgData name="MANUEL ALBERTO GUEVARA  NAJARRO" userId="dc0839a7-ef25-445d-88fe-29223dfab4a5" providerId="ADAL" clId="{98FB8A92-BCA7-48CA-8F11-2B151231262F}" dt="2021-06-17T20:42:18.456" v="390"/>
          <ac:spMkLst>
            <pc:docMk/>
            <pc:sldMk cId="919649173" sldId="628"/>
            <ac:spMk id="86" creationId="{55F5B025-837F-4E20-AAAB-FB042FA18B14}"/>
          </ac:spMkLst>
        </pc:spChg>
        <pc:spChg chg="mod">
          <ac:chgData name="MANUEL ALBERTO GUEVARA  NAJARRO" userId="dc0839a7-ef25-445d-88fe-29223dfab4a5" providerId="ADAL" clId="{98FB8A92-BCA7-48CA-8F11-2B151231262F}" dt="2021-06-17T20:42:18.456" v="390"/>
          <ac:spMkLst>
            <pc:docMk/>
            <pc:sldMk cId="919649173" sldId="628"/>
            <ac:spMk id="87" creationId="{8FA4E657-25DC-4290-A8A7-88803D19B166}"/>
          </ac:spMkLst>
        </pc:spChg>
        <pc:spChg chg="mod">
          <ac:chgData name="MANUEL ALBERTO GUEVARA  NAJARRO" userId="dc0839a7-ef25-445d-88fe-29223dfab4a5" providerId="ADAL" clId="{98FB8A92-BCA7-48CA-8F11-2B151231262F}" dt="2021-06-17T20:42:18.456" v="390"/>
          <ac:spMkLst>
            <pc:docMk/>
            <pc:sldMk cId="919649173" sldId="628"/>
            <ac:spMk id="89" creationId="{EA2C6A65-E953-4256-A6B8-E2BCF291242E}"/>
          </ac:spMkLst>
        </pc:spChg>
        <pc:spChg chg="mod">
          <ac:chgData name="MANUEL ALBERTO GUEVARA  NAJARRO" userId="dc0839a7-ef25-445d-88fe-29223dfab4a5" providerId="ADAL" clId="{98FB8A92-BCA7-48CA-8F11-2B151231262F}" dt="2021-06-17T20:42:18.456" v="390"/>
          <ac:spMkLst>
            <pc:docMk/>
            <pc:sldMk cId="919649173" sldId="628"/>
            <ac:spMk id="90" creationId="{4713A628-E2E8-48F3-9E61-C57779E2FAA5}"/>
          </ac:spMkLst>
        </pc:spChg>
        <pc:spChg chg="mod">
          <ac:chgData name="MANUEL ALBERTO GUEVARA  NAJARRO" userId="dc0839a7-ef25-445d-88fe-29223dfab4a5" providerId="ADAL" clId="{98FB8A92-BCA7-48CA-8F11-2B151231262F}" dt="2021-06-17T20:42:18.456" v="390"/>
          <ac:spMkLst>
            <pc:docMk/>
            <pc:sldMk cId="919649173" sldId="628"/>
            <ac:spMk id="92" creationId="{F7BA2125-CEA5-4EA7-B520-A6F9D24B375B}"/>
          </ac:spMkLst>
        </pc:spChg>
        <pc:spChg chg="mod">
          <ac:chgData name="MANUEL ALBERTO GUEVARA  NAJARRO" userId="dc0839a7-ef25-445d-88fe-29223dfab4a5" providerId="ADAL" clId="{98FB8A92-BCA7-48CA-8F11-2B151231262F}" dt="2021-06-17T20:42:18.456" v="390"/>
          <ac:spMkLst>
            <pc:docMk/>
            <pc:sldMk cId="919649173" sldId="628"/>
            <ac:spMk id="93" creationId="{5540C74B-995F-4425-AD55-FDF96DC01883}"/>
          </ac:spMkLst>
        </pc:spChg>
        <pc:spChg chg="mod">
          <ac:chgData name="MANUEL ALBERTO GUEVARA  NAJARRO" userId="dc0839a7-ef25-445d-88fe-29223dfab4a5" providerId="ADAL" clId="{98FB8A92-BCA7-48CA-8F11-2B151231262F}" dt="2021-06-17T20:42:18.456" v="390"/>
          <ac:spMkLst>
            <pc:docMk/>
            <pc:sldMk cId="919649173" sldId="628"/>
            <ac:spMk id="95" creationId="{DB789874-FE27-49C8-BF70-28B77CBB35BC}"/>
          </ac:spMkLst>
        </pc:spChg>
        <pc:spChg chg="mod">
          <ac:chgData name="MANUEL ALBERTO GUEVARA  NAJARRO" userId="dc0839a7-ef25-445d-88fe-29223dfab4a5" providerId="ADAL" clId="{98FB8A92-BCA7-48CA-8F11-2B151231262F}" dt="2021-06-17T20:42:18.456" v="390"/>
          <ac:spMkLst>
            <pc:docMk/>
            <pc:sldMk cId="919649173" sldId="628"/>
            <ac:spMk id="96" creationId="{22444700-F736-4B8E-A91A-CFC704BF1C6D}"/>
          </ac:spMkLst>
        </pc:spChg>
        <pc:spChg chg="mod">
          <ac:chgData name="MANUEL ALBERTO GUEVARA  NAJARRO" userId="dc0839a7-ef25-445d-88fe-29223dfab4a5" providerId="ADAL" clId="{98FB8A92-BCA7-48CA-8F11-2B151231262F}" dt="2021-06-17T20:42:18.456" v="390"/>
          <ac:spMkLst>
            <pc:docMk/>
            <pc:sldMk cId="919649173" sldId="628"/>
            <ac:spMk id="98" creationId="{0638949D-1782-46AE-8F68-EDC12190E185}"/>
          </ac:spMkLst>
        </pc:spChg>
        <pc:spChg chg="mod">
          <ac:chgData name="MANUEL ALBERTO GUEVARA  NAJARRO" userId="dc0839a7-ef25-445d-88fe-29223dfab4a5" providerId="ADAL" clId="{98FB8A92-BCA7-48CA-8F11-2B151231262F}" dt="2021-06-17T20:42:18.456" v="390"/>
          <ac:spMkLst>
            <pc:docMk/>
            <pc:sldMk cId="919649173" sldId="628"/>
            <ac:spMk id="99" creationId="{1B37FDA5-DDBE-4FE6-A294-ABE75A33B59A}"/>
          </ac:spMkLst>
        </pc:spChg>
        <pc:spChg chg="add mod">
          <ac:chgData name="MANUEL ALBERTO GUEVARA  NAJARRO" userId="dc0839a7-ef25-445d-88fe-29223dfab4a5" providerId="ADAL" clId="{98FB8A92-BCA7-48CA-8F11-2B151231262F}" dt="2021-06-17T20:43:49.838" v="401" actId="207"/>
          <ac:spMkLst>
            <pc:docMk/>
            <pc:sldMk cId="919649173" sldId="628"/>
            <ac:spMk id="100" creationId="{EE23E786-288D-4063-B6DE-FCF8963901D3}"/>
          </ac:spMkLst>
        </pc:spChg>
        <pc:spChg chg="add mod">
          <ac:chgData name="MANUEL ALBERTO GUEVARA  NAJARRO" userId="dc0839a7-ef25-445d-88fe-29223dfab4a5" providerId="ADAL" clId="{98FB8A92-BCA7-48CA-8F11-2B151231262F}" dt="2021-06-17T20:43:53.422" v="402" actId="207"/>
          <ac:spMkLst>
            <pc:docMk/>
            <pc:sldMk cId="919649173" sldId="628"/>
            <ac:spMk id="101" creationId="{DF1BC56D-A00D-4502-A921-4E8292DB5EFD}"/>
          </ac:spMkLst>
        </pc:spChg>
        <pc:spChg chg="add mod">
          <ac:chgData name="MANUEL ALBERTO GUEVARA  NAJARRO" userId="dc0839a7-ef25-445d-88fe-29223dfab4a5" providerId="ADAL" clId="{98FB8A92-BCA7-48CA-8F11-2B151231262F}" dt="2021-06-17T20:43:56.655" v="403" actId="207"/>
          <ac:spMkLst>
            <pc:docMk/>
            <pc:sldMk cId="919649173" sldId="628"/>
            <ac:spMk id="102" creationId="{F11A435F-8820-4187-865B-1764DFC30EC6}"/>
          </ac:spMkLst>
        </pc:spChg>
        <pc:spChg chg="add mod">
          <ac:chgData name="MANUEL ALBERTO GUEVARA  NAJARRO" userId="dc0839a7-ef25-445d-88fe-29223dfab4a5" providerId="ADAL" clId="{98FB8A92-BCA7-48CA-8F11-2B151231262F}" dt="2021-06-17T20:43:59.708" v="404" actId="207"/>
          <ac:spMkLst>
            <pc:docMk/>
            <pc:sldMk cId="919649173" sldId="628"/>
            <ac:spMk id="103" creationId="{12B498B4-C029-4CD9-AE68-3ADB1F6DC8E3}"/>
          </ac:spMkLst>
        </pc:spChg>
        <pc:spChg chg="add mod">
          <ac:chgData name="MANUEL ALBERTO GUEVARA  NAJARRO" userId="dc0839a7-ef25-445d-88fe-29223dfab4a5" providerId="ADAL" clId="{98FB8A92-BCA7-48CA-8F11-2B151231262F}" dt="2021-06-17T20:44:04.872" v="405" actId="207"/>
          <ac:spMkLst>
            <pc:docMk/>
            <pc:sldMk cId="919649173" sldId="628"/>
            <ac:spMk id="104" creationId="{762A8EF4-5D61-427D-869A-D968D0D1147B}"/>
          </ac:spMkLst>
        </pc:spChg>
        <pc:spChg chg="add mod">
          <ac:chgData name="MANUEL ALBERTO GUEVARA  NAJARRO" userId="dc0839a7-ef25-445d-88fe-29223dfab4a5" providerId="ADAL" clId="{98FB8A92-BCA7-48CA-8F11-2B151231262F}" dt="2021-06-17T20:44:21.954" v="408" actId="207"/>
          <ac:spMkLst>
            <pc:docMk/>
            <pc:sldMk cId="919649173" sldId="628"/>
            <ac:spMk id="105" creationId="{0E896E69-CCA5-4FDD-99C7-5103ECA11A36}"/>
          </ac:spMkLst>
        </pc:spChg>
        <pc:spChg chg="mod topLvl">
          <ac:chgData name="MANUEL ALBERTO GUEVARA  NAJARRO" userId="dc0839a7-ef25-445d-88fe-29223dfab4a5" providerId="ADAL" clId="{98FB8A92-BCA7-48CA-8F11-2B151231262F}" dt="2021-06-17T20:44:35.961" v="410" actId="165"/>
          <ac:spMkLst>
            <pc:docMk/>
            <pc:sldMk cId="919649173" sldId="628"/>
            <ac:spMk id="107" creationId="{3888E005-69E3-4F7A-A6C4-5E11AC7F7C47}"/>
          </ac:spMkLst>
        </pc:spChg>
        <pc:spChg chg="del mod topLvl">
          <ac:chgData name="MANUEL ALBERTO GUEVARA  NAJARRO" userId="dc0839a7-ef25-445d-88fe-29223dfab4a5" providerId="ADAL" clId="{98FB8A92-BCA7-48CA-8F11-2B151231262F}" dt="2021-06-17T20:44:39.406" v="411" actId="478"/>
          <ac:spMkLst>
            <pc:docMk/>
            <pc:sldMk cId="919649173" sldId="628"/>
            <ac:spMk id="108" creationId="{4F35FAD9-5DC8-4D3C-AFC3-214754B01052}"/>
          </ac:spMkLst>
        </pc:spChg>
        <pc:spChg chg="mod topLvl">
          <ac:chgData name="MANUEL ALBERTO GUEVARA  NAJARRO" userId="dc0839a7-ef25-445d-88fe-29223dfab4a5" providerId="ADAL" clId="{98FB8A92-BCA7-48CA-8F11-2B151231262F}" dt="2021-06-17T20:44:35.961" v="410" actId="165"/>
          <ac:spMkLst>
            <pc:docMk/>
            <pc:sldMk cId="919649173" sldId="628"/>
            <ac:spMk id="110" creationId="{EBA60768-82F1-4166-AD30-212EACDE6B29}"/>
          </ac:spMkLst>
        </pc:spChg>
        <pc:spChg chg="del mod topLvl">
          <ac:chgData name="MANUEL ALBERTO GUEVARA  NAJARRO" userId="dc0839a7-ef25-445d-88fe-29223dfab4a5" providerId="ADAL" clId="{98FB8A92-BCA7-48CA-8F11-2B151231262F}" dt="2021-06-17T20:44:39.406" v="411" actId="478"/>
          <ac:spMkLst>
            <pc:docMk/>
            <pc:sldMk cId="919649173" sldId="628"/>
            <ac:spMk id="111" creationId="{7BE09CA9-5BF8-4B3B-B473-68C13050EB62}"/>
          </ac:spMkLst>
        </pc:spChg>
        <pc:spChg chg="mod topLvl">
          <ac:chgData name="MANUEL ALBERTO GUEVARA  NAJARRO" userId="dc0839a7-ef25-445d-88fe-29223dfab4a5" providerId="ADAL" clId="{98FB8A92-BCA7-48CA-8F11-2B151231262F}" dt="2021-06-17T20:44:35.961" v="410" actId="165"/>
          <ac:spMkLst>
            <pc:docMk/>
            <pc:sldMk cId="919649173" sldId="628"/>
            <ac:spMk id="113" creationId="{029ABA49-E388-4DA2-9AF3-7C5B38BD7B16}"/>
          </ac:spMkLst>
        </pc:spChg>
        <pc:spChg chg="del mod topLvl">
          <ac:chgData name="MANUEL ALBERTO GUEVARA  NAJARRO" userId="dc0839a7-ef25-445d-88fe-29223dfab4a5" providerId="ADAL" clId="{98FB8A92-BCA7-48CA-8F11-2B151231262F}" dt="2021-06-17T20:44:39.406" v="411" actId="478"/>
          <ac:spMkLst>
            <pc:docMk/>
            <pc:sldMk cId="919649173" sldId="628"/>
            <ac:spMk id="114" creationId="{B6E8F782-1D0C-4D73-92AE-1C0A9E18FCA1}"/>
          </ac:spMkLst>
        </pc:spChg>
        <pc:spChg chg="mod topLvl">
          <ac:chgData name="MANUEL ALBERTO GUEVARA  NAJARRO" userId="dc0839a7-ef25-445d-88fe-29223dfab4a5" providerId="ADAL" clId="{98FB8A92-BCA7-48CA-8F11-2B151231262F}" dt="2021-06-17T20:44:35.961" v="410" actId="165"/>
          <ac:spMkLst>
            <pc:docMk/>
            <pc:sldMk cId="919649173" sldId="628"/>
            <ac:spMk id="116" creationId="{0C9B5BBB-3E9D-41B8-9904-1AC859041451}"/>
          </ac:spMkLst>
        </pc:spChg>
        <pc:spChg chg="del mod topLvl">
          <ac:chgData name="MANUEL ALBERTO GUEVARA  NAJARRO" userId="dc0839a7-ef25-445d-88fe-29223dfab4a5" providerId="ADAL" clId="{98FB8A92-BCA7-48CA-8F11-2B151231262F}" dt="2021-06-17T20:44:39.406" v="411" actId="478"/>
          <ac:spMkLst>
            <pc:docMk/>
            <pc:sldMk cId="919649173" sldId="628"/>
            <ac:spMk id="117" creationId="{3A0646E1-D799-40A5-B266-C4E276429C28}"/>
          </ac:spMkLst>
        </pc:spChg>
        <pc:spChg chg="mod topLvl">
          <ac:chgData name="MANUEL ALBERTO GUEVARA  NAJARRO" userId="dc0839a7-ef25-445d-88fe-29223dfab4a5" providerId="ADAL" clId="{98FB8A92-BCA7-48CA-8F11-2B151231262F}" dt="2021-06-17T20:44:35.961" v="410" actId="165"/>
          <ac:spMkLst>
            <pc:docMk/>
            <pc:sldMk cId="919649173" sldId="628"/>
            <ac:spMk id="119" creationId="{0507E863-C4A1-4E3A-88EE-B1F4057431E2}"/>
          </ac:spMkLst>
        </pc:spChg>
        <pc:spChg chg="del mod topLvl">
          <ac:chgData name="MANUEL ALBERTO GUEVARA  NAJARRO" userId="dc0839a7-ef25-445d-88fe-29223dfab4a5" providerId="ADAL" clId="{98FB8A92-BCA7-48CA-8F11-2B151231262F}" dt="2021-06-17T20:44:39.406" v="411" actId="478"/>
          <ac:spMkLst>
            <pc:docMk/>
            <pc:sldMk cId="919649173" sldId="628"/>
            <ac:spMk id="120" creationId="{A4E0A58F-3792-4255-8A1D-25258307AAFF}"/>
          </ac:spMkLst>
        </pc:spChg>
        <pc:spChg chg="mod topLvl">
          <ac:chgData name="MANUEL ALBERTO GUEVARA  NAJARRO" userId="dc0839a7-ef25-445d-88fe-29223dfab4a5" providerId="ADAL" clId="{98FB8A92-BCA7-48CA-8F11-2B151231262F}" dt="2021-06-17T20:44:35.961" v="410" actId="165"/>
          <ac:spMkLst>
            <pc:docMk/>
            <pc:sldMk cId="919649173" sldId="628"/>
            <ac:spMk id="122" creationId="{E9B955B7-1F99-4460-A9EC-89922F63D2BE}"/>
          </ac:spMkLst>
        </pc:spChg>
        <pc:spChg chg="del mod topLvl">
          <ac:chgData name="MANUEL ALBERTO GUEVARA  NAJARRO" userId="dc0839a7-ef25-445d-88fe-29223dfab4a5" providerId="ADAL" clId="{98FB8A92-BCA7-48CA-8F11-2B151231262F}" dt="2021-06-17T20:44:39.406" v="411" actId="478"/>
          <ac:spMkLst>
            <pc:docMk/>
            <pc:sldMk cId="919649173" sldId="628"/>
            <ac:spMk id="123" creationId="{68B53FD5-C864-490A-8044-ACD5BE39DCD8}"/>
          </ac:spMkLst>
        </pc:spChg>
        <pc:grpChg chg="del">
          <ac:chgData name="MANUEL ALBERTO GUEVARA  NAJARRO" userId="dc0839a7-ef25-445d-88fe-29223dfab4a5" providerId="ADAL" clId="{98FB8A92-BCA7-48CA-8F11-2B151231262F}" dt="2021-06-17T20:38:24.234" v="385" actId="478"/>
          <ac:grpSpMkLst>
            <pc:docMk/>
            <pc:sldMk cId="919649173" sldId="628"/>
            <ac:grpSpMk id="11" creationId="{2D5E2D38-B66D-47F0-84C9-5CCD2E91197D}"/>
          </ac:grpSpMkLst>
        </pc:grpChg>
        <pc:grpChg chg="add del mod">
          <ac:chgData name="MANUEL ALBERTO GUEVARA  NAJARRO" userId="dc0839a7-ef25-445d-88fe-29223dfab4a5" providerId="ADAL" clId="{98FB8A92-BCA7-48CA-8F11-2B151231262F}" dt="2021-06-17T20:42:17.417" v="389"/>
          <ac:grpSpMkLst>
            <pc:docMk/>
            <pc:sldMk cId="919649173" sldId="628"/>
            <ac:grpSpMk id="58" creationId="{2006213A-9438-4C2A-A42E-39380DEF54C0}"/>
          </ac:grpSpMkLst>
        </pc:grpChg>
        <pc:grpChg chg="add del mod">
          <ac:chgData name="MANUEL ALBERTO GUEVARA  NAJARRO" userId="dc0839a7-ef25-445d-88fe-29223dfab4a5" providerId="ADAL" clId="{98FB8A92-BCA7-48CA-8F11-2B151231262F}" dt="2021-06-17T20:42:17.417" v="389"/>
          <ac:grpSpMkLst>
            <pc:docMk/>
            <pc:sldMk cId="919649173" sldId="628"/>
            <ac:grpSpMk id="61" creationId="{F26FA1FE-D91F-4B46-BF92-034DB375A523}"/>
          </ac:grpSpMkLst>
        </pc:grpChg>
        <pc:grpChg chg="add del mod">
          <ac:chgData name="MANUEL ALBERTO GUEVARA  NAJARRO" userId="dc0839a7-ef25-445d-88fe-29223dfab4a5" providerId="ADAL" clId="{98FB8A92-BCA7-48CA-8F11-2B151231262F}" dt="2021-06-17T20:42:17.417" v="389"/>
          <ac:grpSpMkLst>
            <pc:docMk/>
            <pc:sldMk cId="919649173" sldId="628"/>
            <ac:grpSpMk id="64" creationId="{D868D821-805C-4A67-BCDA-8A16BCB1DB6C}"/>
          </ac:grpSpMkLst>
        </pc:grpChg>
        <pc:grpChg chg="add del mod">
          <ac:chgData name="MANUEL ALBERTO GUEVARA  NAJARRO" userId="dc0839a7-ef25-445d-88fe-29223dfab4a5" providerId="ADAL" clId="{98FB8A92-BCA7-48CA-8F11-2B151231262F}" dt="2021-06-17T20:42:17.417" v="389"/>
          <ac:grpSpMkLst>
            <pc:docMk/>
            <pc:sldMk cId="919649173" sldId="628"/>
            <ac:grpSpMk id="67" creationId="{944016BD-7C41-4D3A-A90E-BF49C7EE5775}"/>
          </ac:grpSpMkLst>
        </pc:grpChg>
        <pc:grpChg chg="add del mod">
          <ac:chgData name="MANUEL ALBERTO GUEVARA  NAJARRO" userId="dc0839a7-ef25-445d-88fe-29223dfab4a5" providerId="ADAL" clId="{98FB8A92-BCA7-48CA-8F11-2B151231262F}" dt="2021-06-17T20:42:17.417" v="389"/>
          <ac:grpSpMkLst>
            <pc:docMk/>
            <pc:sldMk cId="919649173" sldId="628"/>
            <ac:grpSpMk id="70" creationId="{CDA9BF2D-2EB3-4D2A-918D-98A4EE49EFC6}"/>
          </ac:grpSpMkLst>
        </pc:grpChg>
        <pc:grpChg chg="add del mod">
          <ac:chgData name="MANUEL ALBERTO GUEVARA  NAJARRO" userId="dc0839a7-ef25-445d-88fe-29223dfab4a5" providerId="ADAL" clId="{98FB8A92-BCA7-48CA-8F11-2B151231262F}" dt="2021-06-17T20:42:17.417" v="389"/>
          <ac:grpSpMkLst>
            <pc:docMk/>
            <pc:sldMk cId="919649173" sldId="628"/>
            <ac:grpSpMk id="73" creationId="{46FA19D1-A4FD-4E1C-8354-703443EA2E83}"/>
          </ac:grpSpMkLst>
        </pc:grpChg>
        <pc:grpChg chg="add del mod">
          <ac:chgData name="MANUEL ALBERTO GUEVARA  NAJARRO" userId="dc0839a7-ef25-445d-88fe-29223dfab4a5" providerId="ADAL" clId="{98FB8A92-BCA7-48CA-8F11-2B151231262F}" dt="2021-06-17T20:42:29.116" v="393"/>
          <ac:grpSpMkLst>
            <pc:docMk/>
            <pc:sldMk cId="919649173" sldId="628"/>
            <ac:grpSpMk id="82" creationId="{94DC1E2F-BA61-4C88-9028-AEC6E374BDBD}"/>
          </ac:grpSpMkLst>
        </pc:grpChg>
        <pc:grpChg chg="add del mod">
          <ac:chgData name="MANUEL ALBERTO GUEVARA  NAJARRO" userId="dc0839a7-ef25-445d-88fe-29223dfab4a5" providerId="ADAL" clId="{98FB8A92-BCA7-48CA-8F11-2B151231262F}" dt="2021-06-17T20:42:29.116" v="393"/>
          <ac:grpSpMkLst>
            <pc:docMk/>
            <pc:sldMk cId="919649173" sldId="628"/>
            <ac:grpSpMk id="85" creationId="{5AFABFF1-210C-4C75-8A45-1168D31C623F}"/>
          </ac:grpSpMkLst>
        </pc:grpChg>
        <pc:grpChg chg="add del mod">
          <ac:chgData name="MANUEL ALBERTO GUEVARA  NAJARRO" userId="dc0839a7-ef25-445d-88fe-29223dfab4a5" providerId="ADAL" clId="{98FB8A92-BCA7-48CA-8F11-2B151231262F}" dt="2021-06-17T20:42:29.116" v="393"/>
          <ac:grpSpMkLst>
            <pc:docMk/>
            <pc:sldMk cId="919649173" sldId="628"/>
            <ac:grpSpMk id="88" creationId="{20B1EB8A-2246-49FD-A155-DDDBD626484F}"/>
          </ac:grpSpMkLst>
        </pc:grpChg>
        <pc:grpChg chg="add del mod">
          <ac:chgData name="MANUEL ALBERTO GUEVARA  NAJARRO" userId="dc0839a7-ef25-445d-88fe-29223dfab4a5" providerId="ADAL" clId="{98FB8A92-BCA7-48CA-8F11-2B151231262F}" dt="2021-06-17T20:42:29.116" v="393"/>
          <ac:grpSpMkLst>
            <pc:docMk/>
            <pc:sldMk cId="919649173" sldId="628"/>
            <ac:grpSpMk id="91" creationId="{A5C491A4-B8E6-4775-833F-D5597ADAA9FE}"/>
          </ac:grpSpMkLst>
        </pc:grpChg>
        <pc:grpChg chg="add del mod">
          <ac:chgData name="MANUEL ALBERTO GUEVARA  NAJARRO" userId="dc0839a7-ef25-445d-88fe-29223dfab4a5" providerId="ADAL" clId="{98FB8A92-BCA7-48CA-8F11-2B151231262F}" dt="2021-06-17T20:42:29.116" v="393"/>
          <ac:grpSpMkLst>
            <pc:docMk/>
            <pc:sldMk cId="919649173" sldId="628"/>
            <ac:grpSpMk id="94" creationId="{9C7B4F96-E4E6-42B3-99E3-32F8DD0790CA}"/>
          </ac:grpSpMkLst>
        </pc:grpChg>
        <pc:grpChg chg="add del mod">
          <ac:chgData name="MANUEL ALBERTO GUEVARA  NAJARRO" userId="dc0839a7-ef25-445d-88fe-29223dfab4a5" providerId="ADAL" clId="{98FB8A92-BCA7-48CA-8F11-2B151231262F}" dt="2021-06-17T20:42:29.116" v="393"/>
          <ac:grpSpMkLst>
            <pc:docMk/>
            <pc:sldMk cId="919649173" sldId="628"/>
            <ac:grpSpMk id="97" creationId="{8702B808-DD04-4EBD-A379-86E958BA4F9A}"/>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6" creationId="{6F22634E-8FC2-4DCF-A1C9-7F79A65CDEE0}"/>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9" creationId="{A64B0702-E911-4E8C-A582-15F102990B8F}"/>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2" creationId="{CFC140E8-384B-4DEF-92B6-9251ECD2AF02}"/>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5" creationId="{B2F61095-88BE-415D-87B8-AB5BFB503206}"/>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8" creationId="{3088BD5D-D35E-4B9D-9D3A-7682BCD733DD}"/>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21" creationId="{AE068DBE-7023-4EB6-8447-F1C65740AC97}"/>
          </ac:grpSpMkLst>
        </pc:grpChg>
        <pc:picChg chg="add del mod">
          <ac:chgData name="MANUEL ALBERTO GUEVARA  NAJARRO" userId="dc0839a7-ef25-445d-88fe-29223dfab4a5" providerId="ADAL" clId="{98FB8A92-BCA7-48CA-8F11-2B151231262F}" dt="2021-06-17T20:43:10.367" v="398"/>
          <ac:picMkLst>
            <pc:docMk/>
            <pc:sldMk cId="919649173" sldId="628"/>
            <ac:picMk id="124" creationId="{408FF750-E9D5-4B96-98E8-0709751BFD9A}"/>
          </ac:picMkLst>
        </pc:picChg>
        <pc:picChg chg="add del mod">
          <ac:chgData name="MANUEL ALBERTO GUEVARA  NAJARRO" userId="dc0839a7-ef25-445d-88fe-29223dfab4a5" providerId="ADAL" clId="{98FB8A92-BCA7-48CA-8F11-2B151231262F}" dt="2021-06-17T20:43:44.377" v="400" actId="21"/>
          <ac:picMkLst>
            <pc:docMk/>
            <pc:sldMk cId="919649173" sldId="628"/>
            <ac:picMk id="125" creationId="{54F72207-80F4-487F-BEFA-F8DA0A141FFE}"/>
          </ac:picMkLst>
        </pc:picChg>
        <pc:picChg chg="add del mod">
          <ac:chgData name="MANUEL ALBERTO GUEVARA  NAJARRO" userId="dc0839a7-ef25-445d-88fe-29223dfab4a5" providerId="ADAL" clId="{98FB8A92-BCA7-48CA-8F11-2B151231262F}" dt="2021-06-17T20:43:44.377" v="400" actId="21"/>
          <ac:picMkLst>
            <pc:docMk/>
            <pc:sldMk cId="919649173" sldId="628"/>
            <ac:picMk id="126" creationId="{E9CAC084-DE54-4429-96EA-E17ECE835ADB}"/>
          </ac:picMkLst>
        </pc:picChg>
        <pc:picChg chg="add del mod">
          <ac:chgData name="MANUEL ALBERTO GUEVARA  NAJARRO" userId="dc0839a7-ef25-445d-88fe-29223dfab4a5" providerId="ADAL" clId="{98FB8A92-BCA7-48CA-8F11-2B151231262F}" dt="2021-06-17T20:43:44.377" v="400" actId="21"/>
          <ac:picMkLst>
            <pc:docMk/>
            <pc:sldMk cId="919649173" sldId="628"/>
            <ac:picMk id="127" creationId="{DF76B471-12BB-4F89-A5B7-E3A6643898BB}"/>
          </ac:picMkLst>
        </pc:picChg>
        <pc:picChg chg="add del mod">
          <ac:chgData name="MANUEL ALBERTO GUEVARA  NAJARRO" userId="dc0839a7-ef25-445d-88fe-29223dfab4a5" providerId="ADAL" clId="{98FB8A92-BCA7-48CA-8F11-2B151231262F}" dt="2021-06-17T20:43:44.377" v="400" actId="21"/>
          <ac:picMkLst>
            <pc:docMk/>
            <pc:sldMk cId="919649173" sldId="628"/>
            <ac:picMk id="128" creationId="{CC75EE25-5745-440F-BC88-EA5A0B5B80CD}"/>
          </ac:picMkLst>
        </pc:picChg>
        <pc:picChg chg="add del mod">
          <ac:chgData name="MANUEL ALBERTO GUEVARA  NAJARRO" userId="dc0839a7-ef25-445d-88fe-29223dfab4a5" providerId="ADAL" clId="{98FB8A92-BCA7-48CA-8F11-2B151231262F}" dt="2021-06-17T20:43:44.377" v="400" actId="21"/>
          <ac:picMkLst>
            <pc:docMk/>
            <pc:sldMk cId="919649173" sldId="628"/>
            <ac:picMk id="129" creationId="{122500E8-7427-43A3-AEA1-A953031828F9}"/>
          </ac:picMkLst>
        </pc:picChg>
        <pc:picChg chg="add del mod">
          <ac:chgData name="MANUEL ALBERTO GUEVARA  NAJARRO" userId="dc0839a7-ef25-445d-88fe-29223dfab4a5" providerId="ADAL" clId="{98FB8A92-BCA7-48CA-8F11-2B151231262F}" dt="2021-06-17T20:43:44.377" v="400" actId="21"/>
          <ac:picMkLst>
            <pc:docMk/>
            <pc:sldMk cId="919649173" sldId="628"/>
            <ac:picMk id="130" creationId="{58C93FEE-DE88-48CD-88BC-F1508578CA8A}"/>
          </ac:picMkLst>
        </pc:picChg>
        <pc:picChg chg="add mod">
          <ac:chgData name="MANUEL ALBERTO GUEVARA  NAJARRO" userId="dc0839a7-ef25-445d-88fe-29223dfab4a5" providerId="ADAL" clId="{98FB8A92-BCA7-48CA-8F11-2B151231262F}" dt="2021-06-17T20:44:22.871" v="409"/>
          <ac:picMkLst>
            <pc:docMk/>
            <pc:sldMk cId="919649173" sldId="628"/>
            <ac:picMk id="131" creationId="{E26A2ED5-5032-4F32-861C-995D719B18F3}"/>
          </ac:picMkLst>
        </pc:picChg>
        <pc:picChg chg="add mod">
          <ac:chgData name="MANUEL ALBERTO GUEVARA  NAJARRO" userId="dc0839a7-ef25-445d-88fe-29223dfab4a5" providerId="ADAL" clId="{98FB8A92-BCA7-48CA-8F11-2B151231262F}" dt="2021-06-17T20:44:22.871" v="409"/>
          <ac:picMkLst>
            <pc:docMk/>
            <pc:sldMk cId="919649173" sldId="628"/>
            <ac:picMk id="132" creationId="{7FFD304D-F441-44E3-B840-E3FBA4BB3CA6}"/>
          </ac:picMkLst>
        </pc:picChg>
        <pc:picChg chg="add mod">
          <ac:chgData name="MANUEL ALBERTO GUEVARA  NAJARRO" userId="dc0839a7-ef25-445d-88fe-29223dfab4a5" providerId="ADAL" clId="{98FB8A92-BCA7-48CA-8F11-2B151231262F}" dt="2021-06-17T20:44:22.871" v="409"/>
          <ac:picMkLst>
            <pc:docMk/>
            <pc:sldMk cId="919649173" sldId="628"/>
            <ac:picMk id="133" creationId="{82B8083F-99CE-4CA6-B2EE-C630B4911387}"/>
          </ac:picMkLst>
        </pc:picChg>
        <pc:picChg chg="add mod">
          <ac:chgData name="MANUEL ALBERTO GUEVARA  NAJARRO" userId="dc0839a7-ef25-445d-88fe-29223dfab4a5" providerId="ADAL" clId="{98FB8A92-BCA7-48CA-8F11-2B151231262F}" dt="2021-06-17T20:44:22.871" v="409"/>
          <ac:picMkLst>
            <pc:docMk/>
            <pc:sldMk cId="919649173" sldId="628"/>
            <ac:picMk id="134" creationId="{6251AD4A-A3D7-4CB9-A05B-E777662F6397}"/>
          </ac:picMkLst>
        </pc:picChg>
        <pc:picChg chg="add mod">
          <ac:chgData name="MANUEL ALBERTO GUEVARA  NAJARRO" userId="dc0839a7-ef25-445d-88fe-29223dfab4a5" providerId="ADAL" clId="{98FB8A92-BCA7-48CA-8F11-2B151231262F}" dt="2021-06-17T20:44:22.871" v="409"/>
          <ac:picMkLst>
            <pc:docMk/>
            <pc:sldMk cId="919649173" sldId="628"/>
            <ac:picMk id="135" creationId="{F3902A19-D4CB-4E91-84BC-38BBE04E1EDB}"/>
          </ac:picMkLst>
        </pc:picChg>
        <pc:picChg chg="add mod">
          <ac:chgData name="MANUEL ALBERTO GUEVARA  NAJARRO" userId="dc0839a7-ef25-445d-88fe-29223dfab4a5" providerId="ADAL" clId="{98FB8A92-BCA7-48CA-8F11-2B151231262F}" dt="2021-06-17T20:44:22.871" v="409"/>
          <ac:picMkLst>
            <pc:docMk/>
            <pc:sldMk cId="919649173" sldId="628"/>
            <ac:picMk id="136" creationId="{9F8872A5-0E0C-4FAA-B0D6-B9B0C7ADD7D1}"/>
          </ac:picMkLst>
        </pc:picChg>
        <pc:cxnChg chg="mod">
          <ac:chgData name="MANUEL ALBERTO GUEVARA  NAJARRO" userId="dc0839a7-ef25-445d-88fe-29223dfab4a5" providerId="ADAL" clId="{98FB8A92-BCA7-48CA-8F11-2B151231262F}" dt="2021-06-17T20:38:24.234" v="385" actId="478"/>
          <ac:cxnSpMkLst>
            <pc:docMk/>
            <pc:sldMk cId="919649173" sldId="628"/>
            <ac:cxnSpMk id="32" creationId="{9C81D184-C640-498C-BC04-06769E6200E5}"/>
          </ac:cxnSpMkLst>
        </pc:cxnChg>
        <pc:cxnChg chg="mod">
          <ac:chgData name="MANUEL ALBERTO GUEVARA  NAJARRO" userId="dc0839a7-ef25-445d-88fe-29223dfab4a5" providerId="ADAL" clId="{98FB8A92-BCA7-48CA-8F11-2B151231262F}" dt="2021-06-17T20:38:24.234" v="385" actId="478"/>
          <ac:cxnSpMkLst>
            <pc:docMk/>
            <pc:sldMk cId="919649173" sldId="628"/>
            <ac:cxnSpMk id="38" creationId="{2C8A69AA-E82C-4EBD-9B99-3D670B85943C}"/>
          </ac:cxnSpMkLst>
        </pc:cxnChg>
        <pc:cxnChg chg="mod">
          <ac:chgData name="MANUEL ALBERTO GUEVARA  NAJARRO" userId="dc0839a7-ef25-445d-88fe-29223dfab4a5" providerId="ADAL" clId="{98FB8A92-BCA7-48CA-8F11-2B151231262F}" dt="2021-06-17T20:38:24.234" v="385" actId="478"/>
          <ac:cxnSpMkLst>
            <pc:docMk/>
            <pc:sldMk cId="919649173" sldId="628"/>
            <ac:cxnSpMk id="42" creationId="{13FF14DD-D98E-49B3-A9BA-8A48E3AC0CED}"/>
          </ac:cxnSpMkLst>
        </pc:cxnChg>
        <pc:cxnChg chg="mod">
          <ac:chgData name="MANUEL ALBERTO GUEVARA  NAJARRO" userId="dc0839a7-ef25-445d-88fe-29223dfab4a5" providerId="ADAL" clId="{98FB8A92-BCA7-48CA-8F11-2B151231262F}" dt="2021-06-17T20:38:24.234" v="385" actId="478"/>
          <ac:cxnSpMkLst>
            <pc:docMk/>
            <pc:sldMk cId="919649173" sldId="628"/>
            <ac:cxnSpMk id="43" creationId="{E769F480-F72A-4BBD-986D-168843B3E43B}"/>
          </ac:cxnSpMkLst>
        </pc:cxnChg>
      </pc:sldChg>
      <pc:sldChg chg="addSp delSp modSp add del mod">
        <pc:chgData name="MANUEL ALBERTO GUEVARA  NAJARRO" userId="dc0839a7-ef25-445d-88fe-29223dfab4a5" providerId="ADAL" clId="{98FB8A92-BCA7-48CA-8F11-2B151231262F}" dt="2021-06-17T20:59:02.882" v="650" actId="47"/>
        <pc:sldMkLst>
          <pc:docMk/>
          <pc:sldMk cId="1108146528" sldId="629"/>
        </pc:sldMkLst>
        <pc:spChg chg="add del mod">
          <ac:chgData name="MANUEL ALBERTO GUEVARA  NAJARRO" userId="dc0839a7-ef25-445d-88fe-29223dfab4a5" providerId="ADAL" clId="{98FB8A92-BCA7-48CA-8F11-2B151231262F}" dt="2021-06-17T20:45:34.707" v="415"/>
          <ac:spMkLst>
            <pc:docMk/>
            <pc:sldMk cId="1108146528" sldId="629"/>
            <ac:spMk id="22" creationId="{279408E2-220A-462D-AFE7-539E0D7063A3}"/>
          </ac:spMkLst>
        </pc:spChg>
        <pc:spChg chg="add del mod">
          <ac:chgData name="MANUEL ALBERTO GUEVARA  NAJARRO" userId="dc0839a7-ef25-445d-88fe-29223dfab4a5" providerId="ADAL" clId="{98FB8A92-BCA7-48CA-8F11-2B151231262F}" dt="2021-06-17T20:45:34.707" v="415"/>
          <ac:spMkLst>
            <pc:docMk/>
            <pc:sldMk cId="1108146528" sldId="629"/>
            <ac:spMk id="23" creationId="{04438386-D8AF-45A9-9260-79AB20ED98CE}"/>
          </ac:spMkLst>
        </pc:spChg>
        <pc:spChg chg="add del mod">
          <ac:chgData name="MANUEL ALBERTO GUEVARA  NAJARRO" userId="dc0839a7-ef25-445d-88fe-29223dfab4a5" providerId="ADAL" clId="{98FB8A92-BCA7-48CA-8F11-2B151231262F}" dt="2021-06-17T20:45:34.707" v="415"/>
          <ac:spMkLst>
            <pc:docMk/>
            <pc:sldMk cId="1108146528" sldId="629"/>
            <ac:spMk id="24" creationId="{DE5ABE62-F688-4419-9697-A15C3C1B2FD5}"/>
          </ac:spMkLst>
        </pc:spChg>
        <pc:spChg chg="add del mod">
          <ac:chgData name="MANUEL ALBERTO GUEVARA  NAJARRO" userId="dc0839a7-ef25-445d-88fe-29223dfab4a5" providerId="ADAL" clId="{98FB8A92-BCA7-48CA-8F11-2B151231262F}" dt="2021-06-17T20:45:34.707" v="415"/>
          <ac:spMkLst>
            <pc:docMk/>
            <pc:sldMk cId="1108146528" sldId="629"/>
            <ac:spMk id="25" creationId="{76D3561D-EB84-45E9-926C-8BE14F9CE100}"/>
          </ac:spMkLst>
        </pc:spChg>
        <pc:spChg chg="add del mod">
          <ac:chgData name="MANUEL ALBERTO GUEVARA  NAJARRO" userId="dc0839a7-ef25-445d-88fe-29223dfab4a5" providerId="ADAL" clId="{98FB8A92-BCA7-48CA-8F11-2B151231262F}" dt="2021-06-17T20:45:34.707" v="415"/>
          <ac:spMkLst>
            <pc:docMk/>
            <pc:sldMk cId="1108146528" sldId="629"/>
            <ac:spMk id="26" creationId="{7682CED4-A6CF-4219-A64D-366E1B4BC029}"/>
          </ac:spMkLst>
        </pc:spChg>
        <pc:spChg chg="add del mod">
          <ac:chgData name="MANUEL ALBERTO GUEVARA  NAJARRO" userId="dc0839a7-ef25-445d-88fe-29223dfab4a5" providerId="ADAL" clId="{98FB8A92-BCA7-48CA-8F11-2B151231262F}" dt="2021-06-17T20:45:34.707" v="415"/>
          <ac:spMkLst>
            <pc:docMk/>
            <pc:sldMk cId="1108146528" sldId="629"/>
            <ac:spMk id="27" creationId="{2C9080CB-32F3-4AE7-BE93-62CD6B5C8309}"/>
          </ac:spMkLst>
        </pc:spChg>
        <pc:spChg chg="add del mod">
          <ac:chgData name="MANUEL ALBERTO GUEVARA  NAJARRO" userId="dc0839a7-ef25-445d-88fe-29223dfab4a5" providerId="ADAL" clId="{98FB8A92-BCA7-48CA-8F11-2B151231262F}" dt="2021-06-17T20:45:34.707" v="415"/>
          <ac:spMkLst>
            <pc:docMk/>
            <pc:sldMk cId="1108146528" sldId="629"/>
            <ac:spMk id="28" creationId="{F0A4331F-177A-4486-B971-D683C80C9104}"/>
          </ac:spMkLst>
        </pc:spChg>
        <pc:spChg chg="add del mod">
          <ac:chgData name="MANUEL ALBERTO GUEVARA  NAJARRO" userId="dc0839a7-ef25-445d-88fe-29223dfab4a5" providerId="ADAL" clId="{98FB8A92-BCA7-48CA-8F11-2B151231262F}" dt="2021-06-17T20:45:34.707" v="415"/>
          <ac:spMkLst>
            <pc:docMk/>
            <pc:sldMk cId="1108146528" sldId="629"/>
            <ac:spMk id="29" creationId="{80467875-9AC5-4F85-BCBD-E9F45051D103}"/>
          </ac:spMkLst>
        </pc:spChg>
        <pc:spChg chg="add del mod">
          <ac:chgData name="MANUEL ALBERTO GUEVARA  NAJARRO" userId="dc0839a7-ef25-445d-88fe-29223dfab4a5" providerId="ADAL" clId="{98FB8A92-BCA7-48CA-8F11-2B151231262F}" dt="2021-06-17T20:45:34.707" v="415"/>
          <ac:spMkLst>
            <pc:docMk/>
            <pc:sldMk cId="1108146528" sldId="629"/>
            <ac:spMk id="30" creationId="{CB26EEE9-F214-431B-9569-6F720FA493AB}"/>
          </ac:spMkLst>
        </pc:spChg>
        <pc:spChg chg="add del mod">
          <ac:chgData name="MANUEL ALBERTO GUEVARA  NAJARRO" userId="dc0839a7-ef25-445d-88fe-29223dfab4a5" providerId="ADAL" clId="{98FB8A92-BCA7-48CA-8F11-2B151231262F}" dt="2021-06-17T20:45:34.707" v="415"/>
          <ac:spMkLst>
            <pc:docMk/>
            <pc:sldMk cId="1108146528" sldId="629"/>
            <ac:spMk id="31" creationId="{D502E5B7-A814-402B-BCDA-BDA583093D59}"/>
          </ac:spMkLst>
        </pc:spChg>
        <pc:spChg chg="add del mod">
          <ac:chgData name="MANUEL ALBERTO GUEVARA  NAJARRO" userId="dc0839a7-ef25-445d-88fe-29223dfab4a5" providerId="ADAL" clId="{98FB8A92-BCA7-48CA-8F11-2B151231262F}" dt="2021-06-17T20:45:34.707" v="415"/>
          <ac:spMkLst>
            <pc:docMk/>
            <pc:sldMk cId="1108146528" sldId="629"/>
            <ac:spMk id="32" creationId="{2EEE8ED9-4AEF-4E3C-A59A-CCEC78D4B2BC}"/>
          </ac:spMkLst>
        </pc:spChg>
        <pc:spChg chg="add del mod">
          <ac:chgData name="MANUEL ALBERTO GUEVARA  NAJARRO" userId="dc0839a7-ef25-445d-88fe-29223dfab4a5" providerId="ADAL" clId="{98FB8A92-BCA7-48CA-8F11-2B151231262F}" dt="2021-06-17T20:45:34.707" v="415"/>
          <ac:spMkLst>
            <pc:docMk/>
            <pc:sldMk cId="1108146528" sldId="629"/>
            <ac:spMk id="33" creationId="{E5F585AF-A511-446B-9CBA-130A99678D23}"/>
          </ac:spMkLst>
        </pc:spChg>
        <pc:spChg chg="add del mod">
          <ac:chgData name="MANUEL ALBERTO GUEVARA  NAJARRO" userId="dc0839a7-ef25-445d-88fe-29223dfab4a5" providerId="ADAL" clId="{98FB8A92-BCA7-48CA-8F11-2B151231262F}" dt="2021-06-17T20:45:34.707" v="415"/>
          <ac:spMkLst>
            <pc:docMk/>
            <pc:sldMk cId="1108146528" sldId="629"/>
            <ac:spMk id="34" creationId="{9F85B130-2956-4DCD-B1AD-3FA6C3863507}"/>
          </ac:spMkLst>
        </pc:spChg>
        <pc:spChg chg="add del mod">
          <ac:chgData name="MANUEL ALBERTO GUEVARA  NAJARRO" userId="dc0839a7-ef25-445d-88fe-29223dfab4a5" providerId="ADAL" clId="{98FB8A92-BCA7-48CA-8F11-2B151231262F}" dt="2021-06-17T20:45:34.707" v="415"/>
          <ac:spMkLst>
            <pc:docMk/>
            <pc:sldMk cId="1108146528" sldId="629"/>
            <ac:spMk id="35" creationId="{F60F1AC2-0687-4D54-833C-6FC35BEC42B4}"/>
          </ac:spMkLst>
        </pc:spChg>
        <pc:spChg chg="add del mod">
          <ac:chgData name="MANUEL ALBERTO GUEVARA  NAJARRO" userId="dc0839a7-ef25-445d-88fe-29223dfab4a5" providerId="ADAL" clId="{98FB8A92-BCA7-48CA-8F11-2B151231262F}" dt="2021-06-17T20:45:34.707" v="415"/>
          <ac:spMkLst>
            <pc:docMk/>
            <pc:sldMk cId="1108146528" sldId="629"/>
            <ac:spMk id="36" creationId="{9DE0066B-C501-4559-8F95-2FF09CE11075}"/>
          </ac:spMkLst>
        </pc:spChg>
        <pc:spChg chg="add del mod">
          <ac:chgData name="MANUEL ALBERTO GUEVARA  NAJARRO" userId="dc0839a7-ef25-445d-88fe-29223dfab4a5" providerId="ADAL" clId="{98FB8A92-BCA7-48CA-8F11-2B151231262F}" dt="2021-06-17T20:45:34.707" v="415"/>
          <ac:spMkLst>
            <pc:docMk/>
            <pc:sldMk cId="1108146528" sldId="629"/>
            <ac:spMk id="37" creationId="{7135C2B3-8BCD-4BDC-8229-D746A733AC9A}"/>
          </ac:spMkLst>
        </pc:spChg>
        <pc:spChg chg="add del mod">
          <ac:chgData name="MANUEL ALBERTO GUEVARA  NAJARRO" userId="dc0839a7-ef25-445d-88fe-29223dfab4a5" providerId="ADAL" clId="{98FB8A92-BCA7-48CA-8F11-2B151231262F}" dt="2021-06-17T20:45:34.707" v="415"/>
          <ac:spMkLst>
            <pc:docMk/>
            <pc:sldMk cId="1108146528" sldId="629"/>
            <ac:spMk id="38" creationId="{0E44B549-B04E-49EE-8984-C7D6C3A210DF}"/>
          </ac:spMkLst>
        </pc:spChg>
        <pc:spChg chg="add mod">
          <ac:chgData name="MANUEL ALBERTO GUEVARA  NAJARRO" userId="dc0839a7-ef25-445d-88fe-29223dfab4a5" providerId="ADAL" clId="{98FB8A92-BCA7-48CA-8F11-2B151231262F}" dt="2021-06-17T20:47:23.076" v="446" actId="1037"/>
          <ac:spMkLst>
            <pc:docMk/>
            <pc:sldMk cId="1108146528" sldId="629"/>
            <ac:spMk id="39" creationId="{ACC695CE-44CC-4B6E-A480-F9F483B6AB96}"/>
          </ac:spMkLst>
        </pc:spChg>
        <pc:spChg chg="add mod">
          <ac:chgData name="MANUEL ALBERTO GUEVARA  NAJARRO" userId="dc0839a7-ef25-445d-88fe-29223dfab4a5" providerId="ADAL" clId="{98FB8A92-BCA7-48CA-8F11-2B151231262F}" dt="2021-06-17T20:50:01.777" v="504" actId="1035"/>
          <ac:spMkLst>
            <pc:docMk/>
            <pc:sldMk cId="1108146528" sldId="629"/>
            <ac:spMk id="40" creationId="{C355B0CF-6879-4060-9B65-E091EA5B23D9}"/>
          </ac:spMkLst>
        </pc:spChg>
        <pc:spChg chg="add del mod">
          <ac:chgData name="MANUEL ALBERTO GUEVARA  NAJARRO" userId="dc0839a7-ef25-445d-88fe-29223dfab4a5" providerId="ADAL" clId="{98FB8A92-BCA7-48CA-8F11-2B151231262F}" dt="2021-06-17T20:46:19.877" v="423" actId="478"/>
          <ac:spMkLst>
            <pc:docMk/>
            <pc:sldMk cId="1108146528" sldId="629"/>
            <ac:spMk id="41" creationId="{D4B932D7-C73A-4F80-99E8-F9AB77348FCA}"/>
          </ac:spMkLst>
        </pc:spChg>
        <pc:spChg chg="add mod">
          <ac:chgData name="MANUEL ALBERTO GUEVARA  NAJARRO" userId="dc0839a7-ef25-445d-88fe-29223dfab4a5" providerId="ADAL" clId="{98FB8A92-BCA7-48CA-8F11-2B151231262F}" dt="2021-06-17T20:47:35.097" v="455" actId="1038"/>
          <ac:spMkLst>
            <pc:docMk/>
            <pc:sldMk cId="1108146528" sldId="629"/>
            <ac:spMk id="42" creationId="{E7D2B2B0-17C2-4943-8E20-4437192CAD2F}"/>
          </ac:spMkLst>
        </pc:spChg>
        <pc:spChg chg="add mod">
          <ac:chgData name="MANUEL ALBERTO GUEVARA  NAJARRO" userId="dc0839a7-ef25-445d-88fe-29223dfab4a5" providerId="ADAL" clId="{98FB8A92-BCA7-48CA-8F11-2B151231262F}" dt="2021-06-17T20:50:01.777" v="504" actId="1035"/>
          <ac:spMkLst>
            <pc:docMk/>
            <pc:sldMk cId="1108146528" sldId="629"/>
            <ac:spMk id="43" creationId="{F924FD13-0A7D-416A-BA1A-CB3B19374B83}"/>
          </ac:spMkLst>
        </pc:spChg>
        <pc:spChg chg="add del mod">
          <ac:chgData name="MANUEL ALBERTO GUEVARA  NAJARRO" userId="dc0839a7-ef25-445d-88fe-29223dfab4a5" providerId="ADAL" clId="{98FB8A92-BCA7-48CA-8F11-2B151231262F}" dt="2021-06-17T20:46:19.877" v="423" actId="478"/>
          <ac:spMkLst>
            <pc:docMk/>
            <pc:sldMk cId="1108146528" sldId="629"/>
            <ac:spMk id="44" creationId="{B3866260-1651-4807-8EA5-A0AEC8028581}"/>
          </ac:spMkLst>
        </pc:spChg>
        <pc:spChg chg="add mod">
          <ac:chgData name="MANUEL ALBERTO GUEVARA  NAJARRO" userId="dc0839a7-ef25-445d-88fe-29223dfab4a5" providerId="ADAL" clId="{98FB8A92-BCA7-48CA-8F11-2B151231262F}" dt="2021-06-17T20:47:23.076" v="446" actId="1037"/>
          <ac:spMkLst>
            <pc:docMk/>
            <pc:sldMk cId="1108146528" sldId="629"/>
            <ac:spMk id="45" creationId="{A11AFCFC-2540-47C6-B450-9F3938378212}"/>
          </ac:spMkLst>
        </pc:spChg>
        <pc:spChg chg="add del mod">
          <ac:chgData name="MANUEL ALBERTO GUEVARA  NAJARRO" userId="dc0839a7-ef25-445d-88fe-29223dfab4a5" providerId="ADAL" clId="{98FB8A92-BCA7-48CA-8F11-2B151231262F}" dt="2021-06-17T20:50:04.402" v="505" actId="478"/>
          <ac:spMkLst>
            <pc:docMk/>
            <pc:sldMk cId="1108146528" sldId="629"/>
            <ac:spMk id="46" creationId="{0E35263E-6331-44AB-A943-D26438CCAA9C}"/>
          </ac:spMkLst>
        </pc:spChg>
        <pc:spChg chg="add del mod">
          <ac:chgData name="MANUEL ALBERTO GUEVARA  NAJARRO" userId="dc0839a7-ef25-445d-88fe-29223dfab4a5" providerId="ADAL" clId="{98FB8A92-BCA7-48CA-8F11-2B151231262F}" dt="2021-06-17T20:46:19.877" v="423" actId="478"/>
          <ac:spMkLst>
            <pc:docMk/>
            <pc:sldMk cId="1108146528" sldId="629"/>
            <ac:spMk id="47" creationId="{6B92C311-0F48-4D60-B8FB-1A856F9091FD}"/>
          </ac:spMkLst>
        </pc:spChg>
        <pc:spChg chg="add mod">
          <ac:chgData name="MANUEL ALBERTO GUEVARA  NAJARRO" userId="dc0839a7-ef25-445d-88fe-29223dfab4a5" providerId="ADAL" clId="{98FB8A92-BCA7-48CA-8F11-2B151231262F}" dt="2021-06-17T20:47:35.097" v="455" actId="1038"/>
          <ac:spMkLst>
            <pc:docMk/>
            <pc:sldMk cId="1108146528" sldId="629"/>
            <ac:spMk id="48" creationId="{623F76FC-39AA-46BA-9428-0000BF320917}"/>
          </ac:spMkLst>
        </pc:spChg>
        <pc:spChg chg="add del mod">
          <ac:chgData name="MANUEL ALBERTO GUEVARA  NAJARRO" userId="dc0839a7-ef25-445d-88fe-29223dfab4a5" providerId="ADAL" clId="{98FB8A92-BCA7-48CA-8F11-2B151231262F}" dt="2021-06-17T20:50:04.402" v="505" actId="478"/>
          <ac:spMkLst>
            <pc:docMk/>
            <pc:sldMk cId="1108146528" sldId="629"/>
            <ac:spMk id="49" creationId="{3941BB46-F846-411E-83AF-59E30F5F19DE}"/>
          </ac:spMkLst>
        </pc:spChg>
        <pc:spChg chg="add del mod">
          <ac:chgData name="MANUEL ALBERTO GUEVARA  NAJARRO" userId="dc0839a7-ef25-445d-88fe-29223dfab4a5" providerId="ADAL" clId="{98FB8A92-BCA7-48CA-8F11-2B151231262F}" dt="2021-06-17T20:46:19.877" v="423" actId="478"/>
          <ac:spMkLst>
            <pc:docMk/>
            <pc:sldMk cId="1108146528" sldId="629"/>
            <ac:spMk id="50" creationId="{87A4597C-749A-442C-B144-EB899A14801C}"/>
          </ac:spMkLst>
        </pc:spChg>
        <pc:spChg chg="add mod">
          <ac:chgData name="MANUEL ALBERTO GUEVARA  NAJARRO" userId="dc0839a7-ef25-445d-88fe-29223dfab4a5" providerId="ADAL" clId="{98FB8A92-BCA7-48CA-8F11-2B151231262F}" dt="2021-06-17T20:50:40.147" v="599" actId="790"/>
          <ac:spMkLst>
            <pc:docMk/>
            <pc:sldMk cId="1108146528" sldId="629"/>
            <ac:spMk id="55" creationId="{44EFE15E-4CBC-4AC5-974A-C4C18972DD37}"/>
          </ac:spMkLst>
        </pc:spChg>
        <pc:spChg chg="add mod">
          <ac:chgData name="MANUEL ALBERTO GUEVARA  NAJARRO" userId="dc0839a7-ef25-445d-88fe-29223dfab4a5" providerId="ADAL" clId="{98FB8A92-BCA7-48CA-8F11-2B151231262F}" dt="2021-06-17T20:51:49.327" v="625" actId="14100"/>
          <ac:spMkLst>
            <pc:docMk/>
            <pc:sldMk cId="1108146528" sldId="629"/>
            <ac:spMk id="56" creationId="{DAEE2C90-2FD8-4EA6-AA4D-843E87469421}"/>
          </ac:spMkLst>
        </pc:spChg>
        <pc:spChg chg="del">
          <ac:chgData name="MANUEL ALBERTO GUEVARA  NAJARRO" userId="dc0839a7-ef25-445d-88fe-29223dfab4a5" providerId="ADAL" clId="{98FB8A92-BCA7-48CA-8F11-2B151231262F}" dt="2021-06-17T20:45:15.511" v="413" actId="478"/>
          <ac:spMkLst>
            <pc:docMk/>
            <pc:sldMk cId="1108146528" sldId="629"/>
            <ac:spMk id="100" creationId="{EE23E786-288D-4063-B6DE-FCF8963901D3}"/>
          </ac:spMkLst>
        </pc:spChg>
        <pc:spChg chg="del">
          <ac:chgData name="MANUEL ALBERTO GUEVARA  NAJARRO" userId="dc0839a7-ef25-445d-88fe-29223dfab4a5" providerId="ADAL" clId="{98FB8A92-BCA7-48CA-8F11-2B151231262F}" dt="2021-06-17T20:45:15.511" v="413" actId="478"/>
          <ac:spMkLst>
            <pc:docMk/>
            <pc:sldMk cId="1108146528" sldId="629"/>
            <ac:spMk id="101" creationId="{DF1BC56D-A00D-4502-A921-4E8292DB5EFD}"/>
          </ac:spMkLst>
        </pc:spChg>
        <pc:spChg chg="del">
          <ac:chgData name="MANUEL ALBERTO GUEVARA  NAJARRO" userId="dc0839a7-ef25-445d-88fe-29223dfab4a5" providerId="ADAL" clId="{98FB8A92-BCA7-48CA-8F11-2B151231262F}" dt="2021-06-17T20:45:15.511" v="413" actId="478"/>
          <ac:spMkLst>
            <pc:docMk/>
            <pc:sldMk cId="1108146528" sldId="629"/>
            <ac:spMk id="102" creationId="{F11A435F-8820-4187-865B-1764DFC30EC6}"/>
          </ac:spMkLst>
        </pc:spChg>
        <pc:spChg chg="del">
          <ac:chgData name="MANUEL ALBERTO GUEVARA  NAJARRO" userId="dc0839a7-ef25-445d-88fe-29223dfab4a5" providerId="ADAL" clId="{98FB8A92-BCA7-48CA-8F11-2B151231262F}" dt="2021-06-17T20:45:15.511" v="413" actId="478"/>
          <ac:spMkLst>
            <pc:docMk/>
            <pc:sldMk cId="1108146528" sldId="629"/>
            <ac:spMk id="103" creationId="{12B498B4-C029-4CD9-AE68-3ADB1F6DC8E3}"/>
          </ac:spMkLst>
        </pc:spChg>
        <pc:spChg chg="del">
          <ac:chgData name="MANUEL ALBERTO GUEVARA  NAJARRO" userId="dc0839a7-ef25-445d-88fe-29223dfab4a5" providerId="ADAL" clId="{98FB8A92-BCA7-48CA-8F11-2B151231262F}" dt="2021-06-17T20:45:15.511" v="413" actId="478"/>
          <ac:spMkLst>
            <pc:docMk/>
            <pc:sldMk cId="1108146528" sldId="629"/>
            <ac:spMk id="104" creationId="{762A8EF4-5D61-427D-869A-D968D0D1147B}"/>
          </ac:spMkLst>
        </pc:spChg>
        <pc:spChg chg="del">
          <ac:chgData name="MANUEL ALBERTO GUEVARA  NAJARRO" userId="dc0839a7-ef25-445d-88fe-29223dfab4a5" providerId="ADAL" clId="{98FB8A92-BCA7-48CA-8F11-2B151231262F}" dt="2021-06-17T20:45:15.511" v="413" actId="478"/>
          <ac:spMkLst>
            <pc:docMk/>
            <pc:sldMk cId="1108146528" sldId="629"/>
            <ac:spMk id="105" creationId="{0E896E69-CCA5-4FDD-99C7-5103ECA11A36}"/>
          </ac:spMkLst>
        </pc:spChg>
        <pc:spChg chg="del">
          <ac:chgData name="MANUEL ALBERTO GUEVARA  NAJARRO" userId="dc0839a7-ef25-445d-88fe-29223dfab4a5" providerId="ADAL" clId="{98FB8A92-BCA7-48CA-8F11-2B151231262F}" dt="2021-06-17T20:45:15.511" v="413" actId="478"/>
          <ac:spMkLst>
            <pc:docMk/>
            <pc:sldMk cId="1108146528" sldId="629"/>
            <ac:spMk id="107" creationId="{3888E005-69E3-4F7A-A6C4-5E11AC7F7C47}"/>
          </ac:spMkLst>
        </pc:spChg>
        <pc:spChg chg="del">
          <ac:chgData name="MANUEL ALBERTO GUEVARA  NAJARRO" userId="dc0839a7-ef25-445d-88fe-29223dfab4a5" providerId="ADAL" clId="{98FB8A92-BCA7-48CA-8F11-2B151231262F}" dt="2021-06-17T20:45:15.511" v="413" actId="478"/>
          <ac:spMkLst>
            <pc:docMk/>
            <pc:sldMk cId="1108146528" sldId="629"/>
            <ac:spMk id="110" creationId="{EBA60768-82F1-4166-AD30-212EACDE6B29}"/>
          </ac:spMkLst>
        </pc:spChg>
        <pc:spChg chg="del">
          <ac:chgData name="MANUEL ALBERTO GUEVARA  NAJARRO" userId="dc0839a7-ef25-445d-88fe-29223dfab4a5" providerId="ADAL" clId="{98FB8A92-BCA7-48CA-8F11-2B151231262F}" dt="2021-06-17T20:45:15.511" v="413" actId="478"/>
          <ac:spMkLst>
            <pc:docMk/>
            <pc:sldMk cId="1108146528" sldId="629"/>
            <ac:spMk id="113" creationId="{029ABA49-E388-4DA2-9AF3-7C5B38BD7B16}"/>
          </ac:spMkLst>
        </pc:spChg>
        <pc:spChg chg="del">
          <ac:chgData name="MANUEL ALBERTO GUEVARA  NAJARRO" userId="dc0839a7-ef25-445d-88fe-29223dfab4a5" providerId="ADAL" clId="{98FB8A92-BCA7-48CA-8F11-2B151231262F}" dt="2021-06-17T20:45:15.511" v="413" actId="478"/>
          <ac:spMkLst>
            <pc:docMk/>
            <pc:sldMk cId="1108146528" sldId="629"/>
            <ac:spMk id="116" creationId="{0C9B5BBB-3E9D-41B8-9904-1AC859041451}"/>
          </ac:spMkLst>
        </pc:spChg>
        <pc:spChg chg="del">
          <ac:chgData name="MANUEL ALBERTO GUEVARA  NAJARRO" userId="dc0839a7-ef25-445d-88fe-29223dfab4a5" providerId="ADAL" clId="{98FB8A92-BCA7-48CA-8F11-2B151231262F}" dt="2021-06-17T20:45:15.511" v="413" actId="478"/>
          <ac:spMkLst>
            <pc:docMk/>
            <pc:sldMk cId="1108146528" sldId="629"/>
            <ac:spMk id="119" creationId="{0507E863-C4A1-4E3A-88EE-B1F4057431E2}"/>
          </ac:spMkLst>
        </pc:spChg>
        <pc:spChg chg="del">
          <ac:chgData name="MANUEL ALBERTO GUEVARA  NAJARRO" userId="dc0839a7-ef25-445d-88fe-29223dfab4a5" providerId="ADAL" clId="{98FB8A92-BCA7-48CA-8F11-2B151231262F}" dt="2021-06-17T20:45:15.511" v="413" actId="478"/>
          <ac:spMkLst>
            <pc:docMk/>
            <pc:sldMk cId="1108146528" sldId="629"/>
            <ac:spMk id="122" creationId="{E9B955B7-1F99-4460-A9EC-89922F63D2BE}"/>
          </ac:spMkLst>
        </pc:spChg>
        <pc:picChg chg="add mod">
          <ac:chgData name="MANUEL ALBERTO GUEVARA  NAJARRO" userId="dc0839a7-ef25-445d-88fe-29223dfab4a5" providerId="ADAL" clId="{98FB8A92-BCA7-48CA-8F11-2B151231262F}" dt="2021-06-17T20:47:23.076" v="446" actId="1037"/>
          <ac:picMkLst>
            <pc:docMk/>
            <pc:sldMk cId="1108146528" sldId="629"/>
            <ac:picMk id="51" creationId="{E01BF0BA-DEFA-4C51-9132-EBA48F500DF8}"/>
          </ac:picMkLst>
        </pc:picChg>
        <pc:picChg chg="add mod">
          <ac:chgData name="MANUEL ALBERTO GUEVARA  NAJARRO" userId="dc0839a7-ef25-445d-88fe-29223dfab4a5" providerId="ADAL" clId="{98FB8A92-BCA7-48CA-8F11-2B151231262F}" dt="2021-06-17T20:47:35.097" v="455" actId="1038"/>
          <ac:picMkLst>
            <pc:docMk/>
            <pc:sldMk cId="1108146528" sldId="629"/>
            <ac:picMk id="52" creationId="{F3BAC3D1-176C-49EB-85CC-7901A855F4C6}"/>
          </ac:picMkLst>
        </pc:picChg>
        <pc:picChg chg="add mod">
          <ac:chgData name="MANUEL ALBERTO GUEVARA  NAJARRO" userId="dc0839a7-ef25-445d-88fe-29223dfab4a5" providerId="ADAL" clId="{98FB8A92-BCA7-48CA-8F11-2B151231262F}" dt="2021-06-17T20:47:23.076" v="446" actId="1037"/>
          <ac:picMkLst>
            <pc:docMk/>
            <pc:sldMk cId="1108146528" sldId="629"/>
            <ac:picMk id="53" creationId="{5F227B4B-07E1-4668-A411-9B42DAA84F10}"/>
          </ac:picMkLst>
        </pc:picChg>
        <pc:picChg chg="add mod">
          <ac:chgData name="MANUEL ALBERTO GUEVARA  NAJARRO" userId="dc0839a7-ef25-445d-88fe-29223dfab4a5" providerId="ADAL" clId="{98FB8A92-BCA7-48CA-8F11-2B151231262F}" dt="2021-06-17T20:47:35.097" v="455" actId="1038"/>
          <ac:picMkLst>
            <pc:docMk/>
            <pc:sldMk cId="1108146528" sldId="629"/>
            <ac:picMk id="54" creationId="{54CC9A94-2017-4422-9D43-845757D632B2}"/>
          </ac:picMkLst>
        </pc:picChg>
        <pc:picChg chg="del">
          <ac:chgData name="MANUEL ALBERTO GUEVARA  NAJARRO" userId="dc0839a7-ef25-445d-88fe-29223dfab4a5" providerId="ADAL" clId="{98FB8A92-BCA7-48CA-8F11-2B151231262F}" dt="2021-06-17T20:45:15.511" v="413" actId="478"/>
          <ac:picMkLst>
            <pc:docMk/>
            <pc:sldMk cId="1108146528" sldId="629"/>
            <ac:picMk id="131" creationId="{E26A2ED5-5032-4F32-861C-995D719B18F3}"/>
          </ac:picMkLst>
        </pc:picChg>
        <pc:picChg chg="del">
          <ac:chgData name="MANUEL ALBERTO GUEVARA  NAJARRO" userId="dc0839a7-ef25-445d-88fe-29223dfab4a5" providerId="ADAL" clId="{98FB8A92-BCA7-48CA-8F11-2B151231262F}" dt="2021-06-17T20:45:15.511" v="413" actId="478"/>
          <ac:picMkLst>
            <pc:docMk/>
            <pc:sldMk cId="1108146528" sldId="629"/>
            <ac:picMk id="132" creationId="{7FFD304D-F441-44E3-B840-E3FBA4BB3CA6}"/>
          </ac:picMkLst>
        </pc:picChg>
        <pc:picChg chg="del">
          <ac:chgData name="MANUEL ALBERTO GUEVARA  NAJARRO" userId="dc0839a7-ef25-445d-88fe-29223dfab4a5" providerId="ADAL" clId="{98FB8A92-BCA7-48CA-8F11-2B151231262F}" dt="2021-06-17T20:45:15.511" v="413" actId="478"/>
          <ac:picMkLst>
            <pc:docMk/>
            <pc:sldMk cId="1108146528" sldId="629"/>
            <ac:picMk id="133" creationId="{82B8083F-99CE-4CA6-B2EE-C630B4911387}"/>
          </ac:picMkLst>
        </pc:picChg>
        <pc:picChg chg="del">
          <ac:chgData name="MANUEL ALBERTO GUEVARA  NAJARRO" userId="dc0839a7-ef25-445d-88fe-29223dfab4a5" providerId="ADAL" clId="{98FB8A92-BCA7-48CA-8F11-2B151231262F}" dt="2021-06-17T20:45:15.511" v="413" actId="478"/>
          <ac:picMkLst>
            <pc:docMk/>
            <pc:sldMk cId="1108146528" sldId="629"/>
            <ac:picMk id="134" creationId="{6251AD4A-A3D7-4CB9-A05B-E777662F6397}"/>
          </ac:picMkLst>
        </pc:picChg>
        <pc:picChg chg="del">
          <ac:chgData name="MANUEL ALBERTO GUEVARA  NAJARRO" userId="dc0839a7-ef25-445d-88fe-29223dfab4a5" providerId="ADAL" clId="{98FB8A92-BCA7-48CA-8F11-2B151231262F}" dt="2021-06-17T20:45:15.511" v="413" actId="478"/>
          <ac:picMkLst>
            <pc:docMk/>
            <pc:sldMk cId="1108146528" sldId="629"/>
            <ac:picMk id="135" creationId="{F3902A19-D4CB-4E91-84BC-38BBE04E1EDB}"/>
          </ac:picMkLst>
        </pc:picChg>
        <pc:picChg chg="del">
          <ac:chgData name="MANUEL ALBERTO GUEVARA  NAJARRO" userId="dc0839a7-ef25-445d-88fe-29223dfab4a5" providerId="ADAL" clId="{98FB8A92-BCA7-48CA-8F11-2B151231262F}" dt="2021-06-17T20:45:15.511" v="413" actId="478"/>
          <ac:picMkLst>
            <pc:docMk/>
            <pc:sldMk cId="1108146528" sldId="629"/>
            <ac:picMk id="136" creationId="{9F8872A5-0E0C-4FAA-B0D6-B9B0C7ADD7D1}"/>
          </ac:picMkLst>
        </pc:picChg>
      </pc:sldChg>
      <pc:sldChg chg="add del">
        <pc:chgData name="MANUEL ALBERTO GUEVARA  NAJARRO" userId="dc0839a7-ef25-445d-88fe-29223dfab4a5" providerId="ADAL" clId="{98FB8A92-BCA7-48CA-8F11-2B151231262F}" dt="2021-06-17T20:42:11.436" v="387" actId="22"/>
        <pc:sldMkLst>
          <pc:docMk/>
          <pc:sldMk cId="3810889754" sldId="629"/>
        </pc:sldMkLst>
      </pc:sldChg>
      <pc:sldChg chg="addSp delSp modSp add mod ord">
        <pc:chgData name="MANUEL ALBERTO GUEVARA  NAJARRO" userId="dc0839a7-ef25-445d-88fe-29223dfab4a5" providerId="ADAL" clId="{98FB8A92-BCA7-48CA-8F11-2B151231262F}" dt="2021-06-17T21:28:30.578" v="771" actId="14826"/>
        <pc:sldMkLst>
          <pc:docMk/>
          <pc:sldMk cId="2932305907" sldId="630"/>
        </pc:sldMkLst>
        <pc:spChg chg="mod">
          <ac:chgData name="MANUEL ALBERTO GUEVARA  NAJARRO" userId="dc0839a7-ef25-445d-88fe-29223dfab4a5" providerId="ADAL" clId="{98FB8A92-BCA7-48CA-8F11-2B151231262F}" dt="2021-06-17T21:00:53.515" v="675" actId="1037"/>
          <ac:spMkLst>
            <pc:docMk/>
            <pc:sldMk cId="2932305907" sldId="630"/>
            <ac:spMk id="39" creationId="{ACC695CE-44CC-4B6E-A480-F9F483B6AB96}"/>
          </ac:spMkLst>
        </pc:spChg>
        <pc:spChg chg="mod">
          <ac:chgData name="MANUEL ALBERTO GUEVARA  NAJARRO" userId="dc0839a7-ef25-445d-88fe-29223dfab4a5" providerId="ADAL" clId="{98FB8A92-BCA7-48CA-8F11-2B151231262F}" dt="2021-06-17T21:00:53.515" v="675" actId="1037"/>
          <ac:spMkLst>
            <pc:docMk/>
            <pc:sldMk cId="2932305907" sldId="630"/>
            <ac:spMk id="40" creationId="{C355B0CF-6879-4060-9B65-E091EA5B23D9}"/>
          </ac:spMkLst>
        </pc:spChg>
        <pc:spChg chg="mod">
          <ac:chgData name="MANUEL ALBERTO GUEVARA  NAJARRO" userId="dc0839a7-ef25-445d-88fe-29223dfab4a5" providerId="ADAL" clId="{98FB8A92-BCA7-48CA-8F11-2B151231262F}" dt="2021-06-17T21:00:53.515" v="675" actId="1037"/>
          <ac:spMkLst>
            <pc:docMk/>
            <pc:sldMk cId="2932305907" sldId="630"/>
            <ac:spMk id="42" creationId="{E7D2B2B0-17C2-4943-8E20-4437192CAD2F}"/>
          </ac:spMkLst>
        </pc:spChg>
        <pc:spChg chg="mod">
          <ac:chgData name="MANUEL ALBERTO GUEVARA  NAJARRO" userId="dc0839a7-ef25-445d-88fe-29223dfab4a5" providerId="ADAL" clId="{98FB8A92-BCA7-48CA-8F11-2B151231262F}" dt="2021-06-17T21:01:04.968" v="681" actId="14100"/>
          <ac:spMkLst>
            <pc:docMk/>
            <pc:sldMk cId="2932305907" sldId="630"/>
            <ac:spMk id="43" creationId="{F924FD13-0A7D-416A-BA1A-CB3B19374B83}"/>
          </ac:spMkLst>
        </pc:spChg>
        <pc:spChg chg="mod">
          <ac:chgData name="MANUEL ALBERTO GUEVARA  NAJARRO" userId="dc0839a7-ef25-445d-88fe-29223dfab4a5" providerId="ADAL" clId="{98FB8A92-BCA7-48CA-8F11-2B151231262F}" dt="2021-06-17T21:00:53.515" v="675" actId="1037"/>
          <ac:spMkLst>
            <pc:docMk/>
            <pc:sldMk cId="2932305907" sldId="630"/>
            <ac:spMk id="45" creationId="{A11AFCFC-2540-47C6-B450-9F3938378212}"/>
          </ac:spMkLst>
        </pc:spChg>
        <pc:spChg chg="mod">
          <ac:chgData name="MANUEL ALBERTO GUEVARA  NAJARRO" userId="dc0839a7-ef25-445d-88fe-29223dfab4a5" providerId="ADAL" clId="{98FB8A92-BCA7-48CA-8F11-2B151231262F}" dt="2021-06-17T21:00:53.515" v="675" actId="1037"/>
          <ac:spMkLst>
            <pc:docMk/>
            <pc:sldMk cId="2932305907" sldId="630"/>
            <ac:spMk id="48" creationId="{623F76FC-39AA-46BA-9428-0000BF320917}"/>
          </ac:spMkLst>
        </pc:spChg>
        <pc:spChg chg="mod">
          <ac:chgData name="MANUEL ALBERTO GUEVARA  NAJARRO" userId="dc0839a7-ef25-445d-88fe-29223dfab4a5" providerId="ADAL" clId="{98FB8A92-BCA7-48CA-8F11-2B151231262F}" dt="2021-06-17T21:00:53.515" v="675" actId="1037"/>
          <ac:spMkLst>
            <pc:docMk/>
            <pc:sldMk cId="2932305907" sldId="630"/>
            <ac:spMk id="55" creationId="{44EFE15E-4CBC-4AC5-974A-C4C18972DD37}"/>
          </ac:spMkLst>
        </pc:spChg>
        <pc:spChg chg="mod">
          <ac:chgData name="MANUEL ALBERTO GUEVARA  NAJARRO" userId="dc0839a7-ef25-445d-88fe-29223dfab4a5" providerId="ADAL" clId="{98FB8A92-BCA7-48CA-8F11-2B151231262F}" dt="2021-06-17T21:01:02.448" v="680" actId="14100"/>
          <ac:spMkLst>
            <pc:docMk/>
            <pc:sldMk cId="2932305907" sldId="630"/>
            <ac:spMk id="56" creationId="{DAEE2C90-2FD8-4EA6-AA4D-843E87469421}"/>
          </ac:spMkLst>
        </pc:spChg>
        <pc:picChg chg="add del">
          <ac:chgData name="MANUEL ALBERTO GUEVARA  NAJARRO" userId="dc0839a7-ef25-445d-88fe-29223dfab4a5" providerId="ADAL" clId="{98FB8A92-BCA7-48CA-8F11-2B151231262F}" dt="2021-06-17T21:25:42.135" v="765" actId="22"/>
          <ac:picMkLst>
            <pc:docMk/>
            <pc:sldMk cId="2932305907" sldId="630"/>
            <ac:picMk id="5" creationId="{C823C2C2-0A4B-4DD0-BAD1-9AC5BCD657C5}"/>
          </ac:picMkLst>
        </pc:picChg>
        <pc:picChg chg="add del">
          <ac:chgData name="MANUEL ALBERTO GUEVARA  NAJARRO" userId="dc0839a7-ef25-445d-88fe-29223dfab4a5" providerId="ADAL" clId="{98FB8A92-BCA7-48CA-8F11-2B151231262F}" dt="2021-06-17T21:26:54.175" v="769" actId="22"/>
          <ac:picMkLst>
            <pc:docMk/>
            <pc:sldMk cId="2932305907" sldId="630"/>
            <ac:picMk id="7" creationId="{D0B955D5-0815-4A72-B1D5-2FE7DB9E8C88}"/>
          </ac:picMkLst>
        </pc:picChg>
        <pc:picChg chg="mod">
          <ac:chgData name="MANUEL ALBERTO GUEVARA  NAJARRO" userId="dc0839a7-ef25-445d-88fe-29223dfab4a5" providerId="ADAL" clId="{98FB8A92-BCA7-48CA-8F11-2B151231262F}" dt="2021-06-17T21:25:44.651" v="766" actId="14826"/>
          <ac:picMkLst>
            <pc:docMk/>
            <pc:sldMk cId="2932305907" sldId="630"/>
            <ac:picMk id="51" creationId="{E01BF0BA-DEFA-4C51-9132-EBA48F500DF8}"/>
          </ac:picMkLst>
        </pc:picChg>
        <pc:picChg chg="mod">
          <ac:chgData name="MANUEL ALBERTO GUEVARA  NAJARRO" userId="dc0839a7-ef25-445d-88fe-29223dfab4a5" providerId="ADAL" clId="{98FB8A92-BCA7-48CA-8F11-2B151231262F}" dt="2021-06-17T21:26:32.901" v="767" actId="14826"/>
          <ac:picMkLst>
            <pc:docMk/>
            <pc:sldMk cId="2932305907" sldId="630"/>
            <ac:picMk id="52" creationId="{F3BAC3D1-176C-49EB-85CC-7901A855F4C6}"/>
          </ac:picMkLst>
        </pc:picChg>
        <pc:picChg chg="mod">
          <ac:chgData name="MANUEL ALBERTO GUEVARA  NAJARRO" userId="dc0839a7-ef25-445d-88fe-29223dfab4a5" providerId="ADAL" clId="{98FB8A92-BCA7-48CA-8F11-2B151231262F}" dt="2021-06-17T21:26:56.616" v="770" actId="14826"/>
          <ac:picMkLst>
            <pc:docMk/>
            <pc:sldMk cId="2932305907" sldId="630"/>
            <ac:picMk id="53" creationId="{5F227B4B-07E1-4668-A411-9B42DAA84F10}"/>
          </ac:picMkLst>
        </pc:picChg>
        <pc:picChg chg="mod">
          <ac:chgData name="MANUEL ALBERTO GUEVARA  NAJARRO" userId="dc0839a7-ef25-445d-88fe-29223dfab4a5" providerId="ADAL" clId="{98FB8A92-BCA7-48CA-8F11-2B151231262F}" dt="2021-06-17T21:28:30.578" v="771" actId="14826"/>
          <ac:picMkLst>
            <pc:docMk/>
            <pc:sldMk cId="2932305907" sldId="630"/>
            <ac:picMk id="54" creationId="{54CC9A94-2017-4422-9D43-845757D632B2}"/>
          </ac:picMkLst>
        </pc:picChg>
      </pc:sldChg>
      <pc:sldChg chg="addSp delSp modSp add mod">
        <pc:chgData name="MANUEL ALBERTO GUEVARA  NAJARRO" userId="dc0839a7-ef25-445d-88fe-29223dfab4a5" providerId="ADAL" clId="{98FB8A92-BCA7-48CA-8F11-2B151231262F}" dt="2021-06-17T21:40:01.209" v="836" actId="27180"/>
        <pc:sldMkLst>
          <pc:docMk/>
          <pc:sldMk cId="1094214726" sldId="631"/>
        </pc:sldMkLst>
        <pc:spChg chg="mod">
          <ac:chgData name="MANUEL ALBERTO GUEVARA  NAJARRO" userId="dc0839a7-ef25-445d-88fe-29223dfab4a5" providerId="ADAL" clId="{98FB8A92-BCA7-48CA-8F11-2B151231262F}" dt="2021-06-17T21:02:03.387" v="686" actId="20577"/>
          <ac:spMkLst>
            <pc:docMk/>
            <pc:sldMk cId="1094214726" sldId="631"/>
            <ac:spMk id="40" creationId="{C355B0CF-6879-4060-9B65-E091EA5B23D9}"/>
          </ac:spMkLst>
        </pc:spChg>
        <pc:spChg chg="mod">
          <ac:chgData name="MANUEL ALBERTO GUEVARA  NAJARRO" userId="dc0839a7-ef25-445d-88fe-29223dfab4a5" providerId="ADAL" clId="{98FB8A92-BCA7-48CA-8F11-2B151231262F}" dt="2021-06-17T21:15:54.942" v="711" actId="20577"/>
          <ac:spMkLst>
            <pc:docMk/>
            <pc:sldMk cId="1094214726" sldId="631"/>
            <ac:spMk id="43" creationId="{F924FD13-0A7D-416A-BA1A-CB3B19374B83}"/>
          </ac:spMkLst>
        </pc:spChg>
        <pc:spChg chg="mod">
          <ac:chgData name="MANUEL ALBERTO GUEVARA  NAJARRO" userId="dc0839a7-ef25-445d-88fe-29223dfab4a5" providerId="ADAL" clId="{98FB8A92-BCA7-48CA-8F11-2B151231262F}" dt="2021-06-17T21:23:12.834" v="742" actId="20577"/>
          <ac:spMkLst>
            <pc:docMk/>
            <pc:sldMk cId="1094214726" sldId="631"/>
            <ac:spMk id="55" creationId="{44EFE15E-4CBC-4AC5-974A-C4C18972DD37}"/>
          </ac:spMkLst>
        </pc:spChg>
        <pc:spChg chg="mod">
          <ac:chgData name="MANUEL ALBERTO GUEVARA  NAJARRO" userId="dc0839a7-ef25-445d-88fe-29223dfab4a5" providerId="ADAL" clId="{98FB8A92-BCA7-48CA-8F11-2B151231262F}" dt="2021-06-17T21:24:57.101" v="763" actId="20577"/>
          <ac:spMkLst>
            <pc:docMk/>
            <pc:sldMk cId="1094214726" sldId="631"/>
            <ac:spMk id="56" creationId="{DAEE2C90-2FD8-4EA6-AA4D-843E87469421}"/>
          </ac:spMkLst>
        </pc:spChg>
        <pc:graphicFrameChg chg="add mod modGraphic">
          <ac:chgData name="MANUEL ALBERTO GUEVARA  NAJARRO" userId="dc0839a7-ef25-445d-88fe-29223dfab4a5" providerId="ADAL" clId="{98FB8A92-BCA7-48CA-8F11-2B151231262F}" dt="2021-06-17T21:40:01.209" v="836" actId="27180"/>
          <ac:graphicFrameMkLst>
            <pc:docMk/>
            <pc:sldMk cId="1094214726" sldId="631"/>
            <ac:graphicFrameMk id="7" creationId="{51AE6F48-A298-4237-A3D3-362725BF4190}"/>
          </ac:graphicFrameMkLst>
        </pc:graphicFrameChg>
        <pc:graphicFrameChg chg="add del mod modGraphic">
          <ac:chgData name="MANUEL ALBERTO GUEVARA  NAJARRO" userId="dc0839a7-ef25-445d-88fe-29223dfab4a5" providerId="ADAL" clId="{98FB8A92-BCA7-48CA-8F11-2B151231262F}" dt="2021-06-17T21:35:10.509" v="799" actId="478"/>
          <ac:graphicFrameMkLst>
            <pc:docMk/>
            <pc:sldMk cId="1094214726" sldId="631"/>
            <ac:graphicFrameMk id="18" creationId="{4C2E4915-D110-4F41-A612-B839233588A4}"/>
          </ac:graphicFrameMkLst>
        </pc:graphicFrameChg>
        <pc:picChg chg="add del">
          <ac:chgData name="MANUEL ALBERTO GUEVARA  NAJARRO" userId="dc0839a7-ef25-445d-88fe-29223dfab4a5" providerId="ADAL" clId="{98FB8A92-BCA7-48CA-8F11-2B151231262F}" dt="2021-06-17T21:28:55.591" v="773" actId="22"/>
          <ac:picMkLst>
            <pc:docMk/>
            <pc:sldMk cId="1094214726" sldId="631"/>
            <ac:picMk id="5" creationId="{C3A806B2-8091-4C43-9608-F7EFA30F8D8B}"/>
          </ac:picMkLst>
        </pc:picChg>
        <pc:picChg chg="del mod">
          <ac:chgData name="MANUEL ALBERTO GUEVARA  NAJARRO" userId="dc0839a7-ef25-445d-88fe-29223dfab4a5" providerId="ADAL" clId="{98FB8A92-BCA7-48CA-8F11-2B151231262F}" dt="2021-06-17T21:39:27.461" v="822" actId="478"/>
          <ac:picMkLst>
            <pc:docMk/>
            <pc:sldMk cId="1094214726" sldId="631"/>
            <ac:picMk id="51" creationId="{E01BF0BA-DEFA-4C51-9132-EBA48F500DF8}"/>
          </ac:picMkLst>
        </pc:picChg>
        <pc:picChg chg="mod">
          <ac:chgData name="MANUEL ALBERTO GUEVARA  NAJARRO" userId="dc0839a7-ef25-445d-88fe-29223dfab4a5" providerId="ADAL" clId="{98FB8A92-BCA7-48CA-8F11-2B151231262F}" dt="2021-06-17T21:29:19.200" v="775" actId="14826"/>
          <ac:picMkLst>
            <pc:docMk/>
            <pc:sldMk cId="1094214726" sldId="631"/>
            <ac:picMk id="52" creationId="{F3BAC3D1-176C-49EB-85CC-7901A855F4C6}"/>
          </ac:picMkLst>
        </pc:picChg>
        <pc:picChg chg="mod">
          <ac:chgData name="MANUEL ALBERTO GUEVARA  NAJARRO" userId="dc0839a7-ef25-445d-88fe-29223dfab4a5" providerId="ADAL" clId="{98FB8A92-BCA7-48CA-8F11-2B151231262F}" dt="2021-06-17T21:29:50.305" v="776" actId="14826"/>
          <ac:picMkLst>
            <pc:docMk/>
            <pc:sldMk cId="1094214726" sldId="631"/>
            <ac:picMk id="53" creationId="{5F227B4B-07E1-4668-A411-9B42DAA84F10}"/>
          </ac:picMkLst>
        </pc:picChg>
        <pc:picChg chg="mod modCrop">
          <ac:chgData name="MANUEL ALBERTO GUEVARA  NAJARRO" userId="dc0839a7-ef25-445d-88fe-29223dfab4a5" providerId="ADAL" clId="{98FB8A92-BCA7-48CA-8F11-2B151231262F}" dt="2021-06-17T21:31:33.069" v="782" actId="14826"/>
          <ac:picMkLst>
            <pc:docMk/>
            <pc:sldMk cId="1094214726" sldId="631"/>
            <ac:picMk id="54" creationId="{54CC9A94-2017-4422-9D43-845757D632B2}"/>
          </ac:picMkLst>
        </pc:picChg>
      </pc:sldChg>
      <pc:sldChg chg="add del">
        <pc:chgData name="MANUEL ALBERTO GUEVARA  NAJARRO" userId="dc0839a7-ef25-445d-88fe-29223dfab4a5" providerId="ADAL" clId="{98FB8A92-BCA7-48CA-8F11-2B151231262F}" dt="2021-06-17T20:59:02.882" v="650" actId="47"/>
        <pc:sldMkLst>
          <pc:docMk/>
          <pc:sldMk cId="1202060131" sldId="631"/>
        </pc:sldMkLst>
      </pc:sldChg>
      <pc:sldChg chg="addSp delSp modSp new del mod modClrScheme chgLayout">
        <pc:chgData name="MANUEL ALBERTO GUEVARA  NAJARRO" userId="dc0839a7-ef25-445d-88fe-29223dfab4a5" providerId="ADAL" clId="{98FB8A92-BCA7-48CA-8F11-2B151231262F}" dt="2021-06-17T21:32:23.289" v="788" actId="47"/>
        <pc:sldMkLst>
          <pc:docMk/>
          <pc:sldMk cId="869236226" sldId="632"/>
        </pc:sldMkLst>
        <pc:spChg chg="del mod ord">
          <ac:chgData name="MANUEL ALBERTO GUEVARA  NAJARRO" userId="dc0839a7-ef25-445d-88fe-29223dfab4a5" providerId="ADAL" clId="{98FB8A92-BCA7-48CA-8F11-2B151231262F}" dt="2021-06-17T21:32:02.322" v="784" actId="700"/>
          <ac:spMkLst>
            <pc:docMk/>
            <pc:sldMk cId="869236226" sldId="632"/>
            <ac:spMk id="2" creationId="{0BFEEB2C-98C1-4452-A9C8-295697384222}"/>
          </ac:spMkLst>
        </pc:spChg>
        <pc:spChg chg="del mod ord">
          <ac:chgData name="MANUEL ALBERTO GUEVARA  NAJARRO" userId="dc0839a7-ef25-445d-88fe-29223dfab4a5" providerId="ADAL" clId="{98FB8A92-BCA7-48CA-8F11-2B151231262F}" dt="2021-06-17T21:32:02.322" v="784" actId="700"/>
          <ac:spMkLst>
            <pc:docMk/>
            <pc:sldMk cId="869236226" sldId="632"/>
            <ac:spMk id="3" creationId="{42BB23F9-B37C-42AC-AD80-A8D0BD9991B4}"/>
          </ac:spMkLst>
        </pc:spChg>
        <pc:spChg chg="del">
          <ac:chgData name="MANUEL ALBERTO GUEVARA  NAJARRO" userId="dc0839a7-ef25-445d-88fe-29223dfab4a5" providerId="ADAL" clId="{98FB8A92-BCA7-48CA-8F11-2B151231262F}" dt="2021-06-17T21:32:02.322" v="784" actId="700"/>
          <ac:spMkLst>
            <pc:docMk/>
            <pc:sldMk cId="869236226" sldId="632"/>
            <ac:spMk id="4" creationId="{698EC57B-6CC3-47C2-B597-9B4D8493AC5A}"/>
          </ac:spMkLst>
        </pc:spChg>
        <pc:spChg chg="add del mod ord">
          <ac:chgData name="MANUEL ALBERTO GUEVARA  NAJARRO" userId="dc0839a7-ef25-445d-88fe-29223dfab4a5" providerId="ADAL" clId="{98FB8A92-BCA7-48CA-8F11-2B151231262F}" dt="2021-06-17T21:32:06.140" v="785" actId="700"/>
          <ac:spMkLst>
            <pc:docMk/>
            <pc:sldMk cId="869236226" sldId="632"/>
            <ac:spMk id="5" creationId="{BC32BADA-4086-4718-B5E4-BE6316F2F8B0}"/>
          </ac:spMkLst>
        </pc:spChg>
        <pc:spChg chg="add del mod ord">
          <ac:chgData name="MANUEL ALBERTO GUEVARA  NAJARRO" userId="dc0839a7-ef25-445d-88fe-29223dfab4a5" providerId="ADAL" clId="{98FB8A92-BCA7-48CA-8F11-2B151231262F}" dt="2021-06-17T21:32:06.140" v="785" actId="700"/>
          <ac:spMkLst>
            <pc:docMk/>
            <pc:sldMk cId="869236226" sldId="632"/>
            <ac:spMk id="6" creationId="{91B57493-823E-49FE-9EA0-36AD92148919}"/>
          </ac:spMkLst>
        </pc:spChg>
        <pc:spChg chg="add del mod ord">
          <ac:chgData name="MANUEL ALBERTO GUEVARA  NAJARRO" userId="dc0839a7-ef25-445d-88fe-29223dfab4a5" providerId="ADAL" clId="{98FB8A92-BCA7-48CA-8F11-2B151231262F}" dt="2021-06-17T21:32:14.829" v="786" actId="700"/>
          <ac:spMkLst>
            <pc:docMk/>
            <pc:sldMk cId="869236226" sldId="632"/>
            <ac:spMk id="7" creationId="{3C940AFB-0762-4C2D-A8A1-B47E31DC45C8}"/>
          </ac:spMkLst>
        </pc:spChg>
        <pc:spChg chg="add del mod ord">
          <ac:chgData name="MANUEL ALBERTO GUEVARA  NAJARRO" userId="dc0839a7-ef25-445d-88fe-29223dfab4a5" providerId="ADAL" clId="{98FB8A92-BCA7-48CA-8F11-2B151231262F}" dt="2021-06-17T21:32:14.829" v="786" actId="700"/>
          <ac:spMkLst>
            <pc:docMk/>
            <pc:sldMk cId="869236226" sldId="632"/>
            <ac:spMk id="8" creationId="{41AAEBD0-2122-4177-9DF8-7F19795DB113}"/>
          </ac:spMkLst>
        </pc:spChg>
        <pc:spChg chg="add del mod ord">
          <ac:chgData name="MANUEL ALBERTO GUEVARA  NAJARRO" userId="dc0839a7-ef25-445d-88fe-29223dfab4a5" providerId="ADAL" clId="{98FB8A92-BCA7-48CA-8F11-2B151231262F}" dt="2021-06-17T21:32:14.829" v="786" actId="700"/>
          <ac:spMkLst>
            <pc:docMk/>
            <pc:sldMk cId="869236226" sldId="632"/>
            <ac:spMk id="9" creationId="{644BD0BB-B310-4B57-BBC5-C1539C32662C}"/>
          </ac:spMkLst>
        </pc:spChg>
        <pc:spChg chg="add del mod ord">
          <ac:chgData name="MANUEL ALBERTO GUEVARA  NAJARRO" userId="dc0839a7-ef25-445d-88fe-29223dfab4a5" providerId="ADAL" clId="{98FB8A92-BCA7-48CA-8F11-2B151231262F}" dt="2021-06-17T21:32:20.770" v="787" actId="700"/>
          <ac:spMkLst>
            <pc:docMk/>
            <pc:sldMk cId="869236226" sldId="632"/>
            <ac:spMk id="10" creationId="{69F54697-1924-4B9B-A0E3-61A5C08B5DC7}"/>
          </ac:spMkLst>
        </pc:spChg>
        <pc:spChg chg="add del mod ord">
          <ac:chgData name="MANUEL ALBERTO GUEVARA  NAJARRO" userId="dc0839a7-ef25-445d-88fe-29223dfab4a5" providerId="ADAL" clId="{98FB8A92-BCA7-48CA-8F11-2B151231262F}" dt="2021-06-17T21:32:20.770" v="787" actId="700"/>
          <ac:spMkLst>
            <pc:docMk/>
            <pc:sldMk cId="869236226" sldId="632"/>
            <ac:spMk id="11" creationId="{CE881695-097C-4C43-BF28-6FA1917E36C1}"/>
          </ac:spMkLst>
        </pc:spChg>
        <pc:spChg chg="add del mod ord">
          <ac:chgData name="MANUEL ALBERTO GUEVARA  NAJARRO" userId="dc0839a7-ef25-445d-88fe-29223dfab4a5" providerId="ADAL" clId="{98FB8A92-BCA7-48CA-8F11-2B151231262F}" dt="2021-06-17T21:32:20.770" v="787" actId="700"/>
          <ac:spMkLst>
            <pc:docMk/>
            <pc:sldMk cId="869236226" sldId="632"/>
            <ac:spMk id="12" creationId="{B002DE76-0240-4CE1-B9D5-4F2A8216678B}"/>
          </ac:spMkLst>
        </pc:spChg>
        <pc:spChg chg="add del mod ord">
          <ac:chgData name="MANUEL ALBERTO GUEVARA  NAJARRO" userId="dc0839a7-ef25-445d-88fe-29223dfab4a5" providerId="ADAL" clId="{98FB8A92-BCA7-48CA-8F11-2B151231262F}" dt="2021-06-17T21:32:20.770" v="787" actId="700"/>
          <ac:spMkLst>
            <pc:docMk/>
            <pc:sldMk cId="869236226" sldId="632"/>
            <ac:spMk id="13" creationId="{93CFBC3A-BA3A-45BF-9419-B05649A484A4}"/>
          </ac:spMkLst>
        </pc:spChg>
        <pc:spChg chg="add mod ord">
          <ac:chgData name="MANUEL ALBERTO GUEVARA  NAJARRO" userId="dc0839a7-ef25-445d-88fe-29223dfab4a5" providerId="ADAL" clId="{98FB8A92-BCA7-48CA-8F11-2B151231262F}" dt="2021-06-17T21:32:20.770" v="787" actId="700"/>
          <ac:spMkLst>
            <pc:docMk/>
            <pc:sldMk cId="869236226" sldId="632"/>
            <ac:spMk id="14" creationId="{CF6FFBFA-7A00-4A98-B9F6-C10980DD7FEC}"/>
          </ac:spMkLst>
        </pc:spChg>
        <pc:spChg chg="add mod ord">
          <ac:chgData name="MANUEL ALBERTO GUEVARA  NAJARRO" userId="dc0839a7-ef25-445d-88fe-29223dfab4a5" providerId="ADAL" clId="{98FB8A92-BCA7-48CA-8F11-2B151231262F}" dt="2021-06-17T21:32:20.770" v="787" actId="700"/>
          <ac:spMkLst>
            <pc:docMk/>
            <pc:sldMk cId="869236226" sldId="632"/>
            <ac:spMk id="15" creationId="{BF734F96-25EE-47AA-AE0A-5F1690876E75}"/>
          </ac:spMkLst>
        </pc:spChg>
      </pc:sldChg>
      <pc:sldChg chg="add del">
        <pc:chgData name="MANUEL ALBERTO GUEVARA  NAJARRO" userId="dc0839a7-ef25-445d-88fe-29223dfab4a5" providerId="ADAL" clId="{98FB8A92-BCA7-48CA-8F11-2B151231262F}" dt="2021-06-17T20:59:02.882" v="650" actId="47"/>
        <pc:sldMkLst>
          <pc:docMk/>
          <pc:sldMk cId="1517985719" sldId="632"/>
        </pc:sldMkLst>
      </pc:sldChg>
      <pc:sldChg chg="addSp delSp modSp new mod modClrScheme chgLayout">
        <pc:chgData name="MANUEL ALBERTO GUEVARA  NAJARRO" userId="dc0839a7-ef25-445d-88fe-29223dfab4a5" providerId="ADAL" clId="{98FB8A92-BCA7-48CA-8F11-2B151231262F}" dt="2021-06-17T21:41:35.519" v="911" actId="20577"/>
        <pc:sldMkLst>
          <pc:docMk/>
          <pc:sldMk cId="1889000168" sldId="632"/>
        </pc:sldMkLst>
        <pc:spChg chg="del mod ord">
          <ac:chgData name="MANUEL ALBERTO GUEVARA  NAJARRO" userId="dc0839a7-ef25-445d-88fe-29223dfab4a5" providerId="ADAL" clId="{98FB8A92-BCA7-48CA-8F11-2B151231262F}" dt="2021-06-17T21:33:49.443" v="794" actId="700"/>
          <ac:spMkLst>
            <pc:docMk/>
            <pc:sldMk cId="1889000168" sldId="632"/>
            <ac:spMk id="2" creationId="{C26DA354-8B13-4CEE-B6DF-52ECD14173B2}"/>
          </ac:spMkLst>
        </pc:spChg>
        <pc:spChg chg="del mod ord">
          <ac:chgData name="MANUEL ALBERTO GUEVARA  NAJARRO" userId="dc0839a7-ef25-445d-88fe-29223dfab4a5" providerId="ADAL" clId="{98FB8A92-BCA7-48CA-8F11-2B151231262F}" dt="2021-06-17T21:33:49.443" v="794" actId="700"/>
          <ac:spMkLst>
            <pc:docMk/>
            <pc:sldMk cId="1889000168" sldId="632"/>
            <ac:spMk id="3" creationId="{F5FB0C3C-0A36-42E2-84FC-4037029E0F1B}"/>
          </ac:spMkLst>
        </pc:spChg>
        <pc:spChg chg="del mod ord">
          <ac:chgData name="MANUEL ALBERTO GUEVARA  NAJARRO" userId="dc0839a7-ef25-445d-88fe-29223dfab4a5" providerId="ADAL" clId="{98FB8A92-BCA7-48CA-8F11-2B151231262F}" dt="2021-06-17T21:33:49.443" v="794" actId="700"/>
          <ac:spMkLst>
            <pc:docMk/>
            <pc:sldMk cId="1889000168" sldId="632"/>
            <ac:spMk id="4" creationId="{CE90A9D2-0E7B-4E12-88B3-11C0C6F5C801}"/>
          </ac:spMkLst>
        </pc:spChg>
        <pc:spChg chg="add mod ord">
          <ac:chgData name="MANUEL ALBERTO GUEVARA  NAJARRO" userId="dc0839a7-ef25-445d-88fe-29223dfab4a5" providerId="ADAL" clId="{98FB8A92-BCA7-48CA-8F11-2B151231262F}" dt="2021-06-17T21:40:27.999" v="845" actId="2716"/>
          <ac:spMkLst>
            <pc:docMk/>
            <pc:sldMk cId="1889000168" sldId="632"/>
            <ac:spMk id="5" creationId="{5ECE236A-6C3C-46E8-A81F-7846D7B4570C}"/>
          </ac:spMkLst>
        </pc:spChg>
        <pc:spChg chg="add mod ord">
          <ac:chgData name="MANUEL ALBERTO GUEVARA  NAJARRO" userId="dc0839a7-ef25-445d-88fe-29223dfab4a5" providerId="ADAL" clId="{98FB8A92-BCA7-48CA-8F11-2B151231262F}" dt="2021-06-17T21:41:35.519" v="911" actId="20577"/>
          <ac:spMkLst>
            <pc:docMk/>
            <pc:sldMk cId="1889000168" sldId="632"/>
            <ac:spMk id="6" creationId="{62B8E1A4-E755-4E07-B436-48B0481D7B00}"/>
          </ac:spMkLst>
        </pc:spChg>
        <pc:spChg chg="add del mod ord">
          <ac:chgData name="MANUEL ALBERTO GUEVARA  NAJARRO" userId="dc0839a7-ef25-445d-88fe-29223dfab4a5" providerId="ADAL" clId="{98FB8A92-BCA7-48CA-8F11-2B151231262F}" dt="2021-06-17T21:41:11.145" v="902" actId="22"/>
          <ac:spMkLst>
            <pc:docMk/>
            <pc:sldMk cId="1889000168" sldId="632"/>
            <ac:spMk id="7" creationId="{6E20E88F-61DC-41B0-B94C-3F0E11A098B0}"/>
          </ac:spMkLst>
        </pc:spChg>
        <pc:spChg chg="add mod ord">
          <ac:chgData name="MANUEL ALBERTO GUEVARA  NAJARRO" userId="dc0839a7-ef25-445d-88fe-29223dfab4a5" providerId="ADAL" clId="{98FB8A92-BCA7-48CA-8F11-2B151231262F}" dt="2021-06-17T21:40:41.779" v="901" actId="20577"/>
          <ac:spMkLst>
            <pc:docMk/>
            <pc:sldMk cId="1889000168" sldId="632"/>
            <ac:spMk id="8" creationId="{E7CEC6EF-2F0A-4CD2-A23E-2A05F9F436E8}"/>
          </ac:spMkLst>
        </pc:spChg>
        <pc:picChg chg="add mod ord modCrop">
          <ac:chgData name="MANUEL ALBERTO GUEVARA  NAJARRO" userId="dc0839a7-ef25-445d-88fe-29223dfab4a5" providerId="ADAL" clId="{98FB8A92-BCA7-48CA-8F11-2B151231262F}" dt="2021-06-17T21:41:23.099" v="905" actId="732"/>
          <ac:picMkLst>
            <pc:docMk/>
            <pc:sldMk cId="1889000168" sldId="632"/>
            <ac:picMk id="10" creationId="{F715C18E-F8C5-4C70-9752-8EDE5E424121}"/>
          </ac:picMkLst>
        </pc:picChg>
      </pc:sldChg>
      <pc:sldChg chg="add del">
        <pc:chgData name="MANUEL ALBERTO GUEVARA  NAJARRO" userId="dc0839a7-ef25-445d-88fe-29223dfab4a5" providerId="ADAL" clId="{98FB8A92-BCA7-48CA-8F11-2B151231262F}" dt="2021-06-17T20:59:02.882" v="650" actId="47"/>
        <pc:sldMkLst>
          <pc:docMk/>
          <pc:sldMk cId="370651764" sldId="633"/>
        </pc:sldMkLst>
      </pc:sldChg>
      <pc:sldChg chg="addSp modSp add del mod modClrScheme chgLayout">
        <pc:chgData name="MANUEL ALBERTO GUEVARA  NAJARRO" userId="dc0839a7-ef25-445d-88fe-29223dfab4a5" providerId="ADAL" clId="{98FB8A92-BCA7-48CA-8F11-2B151231262F}" dt="2021-06-17T21:42:22.065" v="916" actId="47"/>
        <pc:sldMkLst>
          <pc:docMk/>
          <pc:sldMk cId="2921407282" sldId="633"/>
        </pc:sldMkLst>
        <pc:spChg chg="add mod ord">
          <ac:chgData name="MANUEL ALBERTO GUEVARA  NAJARRO" userId="dc0839a7-ef25-445d-88fe-29223dfab4a5" providerId="ADAL" clId="{98FB8A92-BCA7-48CA-8F11-2B151231262F}" dt="2021-06-17T21:42:14.677" v="913" actId="700"/>
          <ac:spMkLst>
            <pc:docMk/>
            <pc:sldMk cId="2921407282" sldId="633"/>
            <ac:spMk id="2" creationId="{B9AD2404-ED28-456F-B1BC-8BAF4A68F28C}"/>
          </ac:spMkLst>
        </pc:spChg>
        <pc:spChg chg="add mod ord">
          <ac:chgData name="MANUEL ALBERTO GUEVARA  NAJARRO" userId="dc0839a7-ef25-445d-88fe-29223dfab4a5" providerId="ADAL" clId="{98FB8A92-BCA7-48CA-8F11-2B151231262F}" dt="2021-06-17T21:42:14.677" v="913" actId="700"/>
          <ac:spMkLst>
            <pc:docMk/>
            <pc:sldMk cId="2921407282" sldId="633"/>
            <ac:spMk id="3" creationId="{485826DC-60B2-4EE8-B36B-5E4AEC05EF8A}"/>
          </ac:spMkLst>
        </pc:spChg>
        <pc:spChg chg="mod ord">
          <ac:chgData name="MANUEL ALBERTO GUEVARA  NAJARRO" userId="dc0839a7-ef25-445d-88fe-29223dfab4a5" providerId="ADAL" clId="{98FB8A92-BCA7-48CA-8F11-2B151231262F}" dt="2021-06-17T21:42:14.677" v="913" actId="700"/>
          <ac:spMkLst>
            <pc:docMk/>
            <pc:sldMk cId="2921407282" sldId="633"/>
            <ac:spMk id="5" creationId="{5ECE236A-6C3C-46E8-A81F-7846D7B4570C}"/>
          </ac:spMkLst>
        </pc:spChg>
        <pc:spChg chg="mod ord">
          <ac:chgData name="MANUEL ALBERTO GUEVARA  NAJARRO" userId="dc0839a7-ef25-445d-88fe-29223dfab4a5" providerId="ADAL" clId="{98FB8A92-BCA7-48CA-8F11-2B151231262F}" dt="2021-06-17T21:42:14.765" v="915" actId="27636"/>
          <ac:spMkLst>
            <pc:docMk/>
            <pc:sldMk cId="2921407282" sldId="633"/>
            <ac:spMk id="6" creationId="{62B8E1A4-E755-4E07-B436-48B0481D7B00}"/>
          </ac:spMkLst>
        </pc:spChg>
        <pc:spChg chg="mod ord">
          <ac:chgData name="MANUEL ALBERTO GUEVARA  NAJARRO" userId="dc0839a7-ef25-445d-88fe-29223dfab4a5" providerId="ADAL" clId="{98FB8A92-BCA7-48CA-8F11-2B151231262F}" dt="2021-06-17T21:42:14.738" v="914" actId="27636"/>
          <ac:spMkLst>
            <pc:docMk/>
            <pc:sldMk cId="2921407282" sldId="633"/>
            <ac:spMk id="8" creationId="{E7CEC6EF-2F0A-4CD2-A23E-2A05F9F436E8}"/>
          </ac:spMkLst>
        </pc:spChg>
        <pc:picChg chg="mod ord modCrop">
          <ac:chgData name="MANUEL ALBERTO GUEVARA  NAJARRO" userId="dc0839a7-ef25-445d-88fe-29223dfab4a5" providerId="ADAL" clId="{98FB8A92-BCA7-48CA-8F11-2B151231262F}" dt="2021-06-17T21:42:14.677" v="913" actId="700"/>
          <ac:picMkLst>
            <pc:docMk/>
            <pc:sldMk cId="2921407282" sldId="633"/>
            <ac:picMk id="10" creationId="{F715C18E-F8C5-4C70-9752-8EDE5E424121}"/>
          </ac:picMkLst>
        </pc:picChg>
      </pc:sldChg>
      <pc:sldChg chg="addSp delSp modSp new del mod">
        <pc:chgData name="MANUEL ALBERTO GUEVARA  NAJARRO" userId="dc0839a7-ef25-445d-88fe-29223dfab4a5" providerId="ADAL" clId="{98FB8A92-BCA7-48CA-8F11-2B151231262F}" dt="2021-06-17T21:38:45.648" v="801" actId="47"/>
        <pc:sldMkLst>
          <pc:docMk/>
          <pc:sldMk cId="3064493108" sldId="633"/>
        </pc:sldMkLst>
        <pc:graphicFrameChg chg="add del modGraphic">
          <ac:chgData name="MANUEL ALBERTO GUEVARA  NAJARRO" userId="dc0839a7-ef25-445d-88fe-29223dfab4a5" providerId="ADAL" clId="{98FB8A92-BCA7-48CA-8F11-2B151231262F}" dt="2021-06-17T21:34:12.949" v="796" actId="21"/>
          <ac:graphicFrameMkLst>
            <pc:docMk/>
            <pc:sldMk cId="3064493108" sldId="633"/>
            <ac:graphicFrameMk id="5" creationId="{14A6B4CA-3048-4722-8AB9-C9E2C34ACBE5}"/>
          </ac:graphicFrameMkLst>
        </pc:graphicFrameChg>
      </pc:sldChg>
      <pc:sldChg chg="addSp delSp modSp new del mod modClrScheme chgLayout">
        <pc:chgData name="MANUEL ALBERTO GUEVARA  NAJARRO" userId="dc0839a7-ef25-445d-88fe-29223dfab4a5" providerId="ADAL" clId="{98FB8A92-BCA7-48CA-8F11-2B151231262F}" dt="2021-06-17T21:42:50.763" v="922" actId="47"/>
        <pc:sldMkLst>
          <pc:docMk/>
          <pc:sldMk cId="3446343399" sldId="633"/>
        </pc:sldMkLst>
        <pc:spChg chg="del">
          <ac:chgData name="MANUEL ALBERTO GUEVARA  NAJARRO" userId="dc0839a7-ef25-445d-88fe-29223dfab4a5" providerId="ADAL" clId="{98FB8A92-BCA7-48CA-8F11-2B151231262F}" dt="2021-06-17T21:42:27.443" v="918" actId="700"/>
          <ac:spMkLst>
            <pc:docMk/>
            <pc:sldMk cId="3446343399" sldId="633"/>
            <ac:spMk id="2" creationId="{6975AB62-3570-40A9-9C04-E38FC6524CC8}"/>
          </ac:spMkLst>
        </pc:spChg>
        <pc:spChg chg="del">
          <ac:chgData name="MANUEL ALBERTO GUEVARA  NAJARRO" userId="dc0839a7-ef25-445d-88fe-29223dfab4a5" providerId="ADAL" clId="{98FB8A92-BCA7-48CA-8F11-2B151231262F}" dt="2021-06-17T21:42:27.443" v="918" actId="700"/>
          <ac:spMkLst>
            <pc:docMk/>
            <pc:sldMk cId="3446343399" sldId="633"/>
            <ac:spMk id="3" creationId="{05253D76-9D7E-4EC6-BCE3-5045D1CB1F51}"/>
          </ac:spMkLst>
        </pc:spChg>
        <pc:spChg chg="del mod ord">
          <ac:chgData name="MANUEL ALBERTO GUEVARA  NAJARRO" userId="dc0839a7-ef25-445d-88fe-29223dfab4a5" providerId="ADAL" clId="{98FB8A92-BCA7-48CA-8F11-2B151231262F}" dt="2021-06-17T21:42:27.443" v="918" actId="700"/>
          <ac:spMkLst>
            <pc:docMk/>
            <pc:sldMk cId="3446343399" sldId="633"/>
            <ac:spMk id="4" creationId="{11375E8E-FF81-4133-BFCA-A48B827C8BAF}"/>
          </ac:spMkLst>
        </pc:spChg>
        <pc:spChg chg="del">
          <ac:chgData name="MANUEL ALBERTO GUEVARA  NAJARRO" userId="dc0839a7-ef25-445d-88fe-29223dfab4a5" providerId="ADAL" clId="{98FB8A92-BCA7-48CA-8F11-2B151231262F}" dt="2021-06-17T21:42:27.443" v="918" actId="700"/>
          <ac:spMkLst>
            <pc:docMk/>
            <pc:sldMk cId="3446343399" sldId="633"/>
            <ac:spMk id="5" creationId="{D3030653-994A-4B04-8952-737649FB5E86}"/>
          </ac:spMkLst>
        </pc:spChg>
        <pc:spChg chg="add mod ord">
          <ac:chgData name="MANUEL ALBERTO GUEVARA  NAJARRO" userId="dc0839a7-ef25-445d-88fe-29223dfab4a5" providerId="ADAL" clId="{98FB8A92-BCA7-48CA-8F11-2B151231262F}" dt="2021-06-17T21:42:42.120" v="920" actId="1076"/>
          <ac:spMkLst>
            <pc:docMk/>
            <pc:sldMk cId="3446343399" sldId="633"/>
            <ac:spMk id="6" creationId="{FCA9B9E4-E6FB-4301-BB85-B521EB071E8D}"/>
          </ac:spMkLst>
        </pc:spChg>
        <pc:spChg chg="add mod ord">
          <ac:chgData name="MANUEL ALBERTO GUEVARA  NAJARRO" userId="dc0839a7-ef25-445d-88fe-29223dfab4a5" providerId="ADAL" clId="{98FB8A92-BCA7-48CA-8F11-2B151231262F}" dt="2021-06-17T21:42:27.443" v="918" actId="700"/>
          <ac:spMkLst>
            <pc:docMk/>
            <pc:sldMk cId="3446343399" sldId="633"/>
            <ac:spMk id="7" creationId="{D904EBD2-F3D2-4108-83AC-D943E0581FBF}"/>
          </ac:spMkLst>
        </pc:spChg>
        <pc:spChg chg="add mod ord">
          <ac:chgData name="MANUEL ALBERTO GUEVARA  NAJARRO" userId="dc0839a7-ef25-445d-88fe-29223dfab4a5" providerId="ADAL" clId="{98FB8A92-BCA7-48CA-8F11-2B151231262F}" dt="2021-06-17T21:42:27.443" v="918" actId="700"/>
          <ac:spMkLst>
            <pc:docMk/>
            <pc:sldMk cId="3446343399" sldId="633"/>
            <ac:spMk id="8" creationId="{68411236-1361-4DC4-BB80-B809EA0B1CFA}"/>
          </ac:spMkLst>
        </pc:spChg>
      </pc:sldChg>
      <pc:sldChg chg="add setBg">
        <pc:chgData name="MANUEL ALBERTO GUEVARA  NAJARRO" userId="dc0839a7-ef25-445d-88fe-29223dfab4a5" providerId="ADAL" clId="{98FB8A92-BCA7-48CA-8F11-2B151231262F}" dt="2021-06-17T21:42:49.278" v="921"/>
        <pc:sldMkLst>
          <pc:docMk/>
          <pc:sldMk cId="0" sldId="634"/>
        </pc:sldMkLst>
      </pc:sldChg>
      <pc:sldChg chg="addSp delSp modSp add mod modClrScheme modAnim chgLayout">
        <pc:chgData name="MANUEL ALBERTO GUEVARA  NAJARRO" userId="dc0839a7-ef25-445d-88fe-29223dfab4a5" providerId="ADAL" clId="{98FB8A92-BCA7-48CA-8F11-2B151231262F}" dt="2021-06-17T21:54:44.732" v="1340" actId="14100"/>
        <pc:sldMkLst>
          <pc:docMk/>
          <pc:sldMk cId="105623066" sldId="635"/>
        </pc:sldMkLst>
        <pc:spChg chg="del mod ord">
          <ac:chgData name="MANUEL ALBERTO GUEVARA  NAJARRO" userId="dc0839a7-ef25-445d-88fe-29223dfab4a5" providerId="ADAL" clId="{98FB8A92-BCA7-48CA-8F11-2B151231262F}" dt="2021-06-17T21:53:11.181" v="1330" actId="478"/>
          <ac:spMkLst>
            <pc:docMk/>
            <pc:sldMk cId="105623066" sldId="635"/>
            <ac:spMk id="2" creationId="{CDAE26F3-17B7-3A45-84B2-3574E3E55628}"/>
          </ac:spMkLst>
        </pc:spChg>
        <pc:spChg chg="del mod ord">
          <ac:chgData name="MANUEL ALBERTO GUEVARA  NAJARRO" userId="dc0839a7-ef25-445d-88fe-29223dfab4a5" providerId="ADAL" clId="{98FB8A92-BCA7-48CA-8F11-2B151231262F}" dt="2021-06-17T21:53:11.181" v="1330" actId="478"/>
          <ac:spMkLst>
            <pc:docMk/>
            <pc:sldMk cId="105623066" sldId="635"/>
            <ac:spMk id="3" creationId="{4AB43E85-BCAE-3E49-9568-7449B516A171}"/>
          </ac:spMkLst>
        </pc:spChg>
        <pc:spChg chg="del mod ord">
          <ac:chgData name="MANUEL ALBERTO GUEVARA  NAJARRO" userId="dc0839a7-ef25-445d-88fe-29223dfab4a5" providerId="ADAL" clId="{98FB8A92-BCA7-48CA-8F11-2B151231262F}" dt="2021-06-17T21:53:11.181" v="1330" actId="478"/>
          <ac:spMkLst>
            <pc:docMk/>
            <pc:sldMk cId="105623066" sldId="635"/>
            <ac:spMk id="4" creationId="{453C5A2C-3996-1D48-B74B-5AE595806D88}"/>
          </ac:spMkLst>
        </pc:spChg>
        <pc:spChg chg="add del mod">
          <ac:chgData name="MANUEL ALBERTO GUEVARA  NAJARRO" userId="dc0839a7-ef25-445d-88fe-29223dfab4a5" providerId="ADAL" clId="{98FB8A92-BCA7-48CA-8F11-2B151231262F}" dt="2021-06-17T21:53:41.397" v="1333" actId="22"/>
          <ac:spMkLst>
            <pc:docMk/>
            <pc:sldMk cId="105623066" sldId="635"/>
            <ac:spMk id="6" creationId="{1E627A41-4BE0-4468-89E9-EE696F5CEA9C}"/>
          </ac:spMkLst>
        </pc:spChg>
        <pc:spChg chg="del">
          <ac:chgData name="MANUEL ALBERTO GUEVARA  NAJARRO" userId="dc0839a7-ef25-445d-88fe-29223dfab4a5" providerId="ADAL" clId="{98FB8A92-BCA7-48CA-8F11-2B151231262F}" dt="2021-06-17T21:53:13.853" v="1331" actId="478"/>
          <ac:spMkLst>
            <pc:docMk/>
            <pc:sldMk cId="105623066" sldId="635"/>
            <ac:spMk id="9" creationId="{87CAB20C-288E-47F4-997B-9380D09062E8}"/>
          </ac:spMkLst>
        </pc:spChg>
        <pc:spChg chg="add del mod">
          <ac:chgData name="MANUEL ALBERTO GUEVARA  NAJARRO" userId="dc0839a7-ef25-445d-88fe-29223dfab4a5" providerId="ADAL" clId="{98FB8A92-BCA7-48CA-8F11-2B151231262F}" dt="2021-06-17T21:54:33.855" v="1337" actId="478"/>
          <ac:spMkLst>
            <pc:docMk/>
            <pc:sldMk cId="105623066" sldId="635"/>
            <ac:spMk id="13" creationId="{EFF3AF94-FBB6-46B9-A7F1-43B45A4066EF}"/>
          </ac:spMkLst>
        </pc:spChg>
        <pc:picChg chg="del mod ord modCrop">
          <ac:chgData name="MANUEL ALBERTO GUEVARA  NAJARRO" userId="dc0839a7-ef25-445d-88fe-29223dfab4a5" providerId="ADAL" clId="{98FB8A92-BCA7-48CA-8F11-2B151231262F}" dt="2021-06-17T21:53:17.144" v="1332" actId="478"/>
          <ac:picMkLst>
            <pc:docMk/>
            <pc:sldMk cId="105623066" sldId="635"/>
            <ac:picMk id="7" creationId="{90C7522F-18D3-4290-94BE-4B7D2B364283}"/>
          </ac:picMkLst>
        </pc:picChg>
        <pc:picChg chg="add del mod ord modCrop">
          <ac:chgData name="MANUEL ALBERTO GUEVARA  NAJARRO" userId="dc0839a7-ef25-445d-88fe-29223dfab4a5" providerId="ADAL" clId="{98FB8A92-BCA7-48CA-8F11-2B151231262F}" dt="2021-06-17T21:54:40.181" v="1339" actId="478"/>
          <ac:picMkLst>
            <pc:docMk/>
            <pc:sldMk cId="105623066" sldId="635"/>
            <ac:picMk id="10" creationId="{27151EFB-7666-43EB-AEE6-EB86B1BB4106}"/>
          </ac:picMkLst>
        </pc:picChg>
        <pc:picChg chg="add mod">
          <ac:chgData name="MANUEL ALBERTO GUEVARA  NAJARRO" userId="dc0839a7-ef25-445d-88fe-29223dfab4a5" providerId="ADAL" clId="{98FB8A92-BCA7-48CA-8F11-2B151231262F}" dt="2021-06-17T21:54:44.732" v="1340" actId="14100"/>
          <ac:picMkLst>
            <pc:docMk/>
            <pc:sldMk cId="105623066" sldId="635"/>
            <ac:picMk id="11" creationId="{02156B9A-29FB-431E-A621-5D01DA168545}"/>
          </ac:picMkLst>
        </pc:picChg>
      </pc:sldChg>
      <pc:sldChg chg="addSp delSp modSp add mod ord delAnim modAnim">
        <pc:chgData name="MANUEL ALBERTO GUEVARA  NAJARRO" userId="dc0839a7-ef25-445d-88fe-29223dfab4a5" providerId="ADAL" clId="{98FB8A92-BCA7-48CA-8F11-2B151231262F}" dt="2021-06-17T21:56:26.492" v="1348" actId="14100"/>
        <pc:sldMkLst>
          <pc:docMk/>
          <pc:sldMk cId="2488294657" sldId="636"/>
        </pc:sldMkLst>
        <pc:picChg chg="add mod">
          <ac:chgData name="MANUEL ALBERTO GUEVARA  NAJARRO" userId="dc0839a7-ef25-445d-88fe-29223dfab4a5" providerId="ADAL" clId="{98FB8A92-BCA7-48CA-8F11-2B151231262F}" dt="2021-06-17T21:56:26.492" v="1348" actId="14100"/>
          <ac:picMkLst>
            <pc:docMk/>
            <pc:sldMk cId="2488294657" sldId="636"/>
            <ac:picMk id="2" creationId="{B67D6C30-24F9-437C-8CF4-B66BD23C42A1}"/>
          </ac:picMkLst>
        </pc:picChg>
        <pc:picChg chg="del">
          <ac:chgData name="MANUEL ALBERTO GUEVARA  NAJARRO" userId="dc0839a7-ef25-445d-88fe-29223dfab4a5" providerId="ADAL" clId="{98FB8A92-BCA7-48CA-8F11-2B151231262F}" dt="2021-06-17T21:55:10.119" v="1344" actId="478"/>
          <ac:picMkLst>
            <pc:docMk/>
            <pc:sldMk cId="2488294657" sldId="636"/>
            <ac:picMk id="11" creationId="{02156B9A-29FB-431E-A621-5D01DA168545}"/>
          </ac:picMkLst>
        </pc:picChg>
      </pc:sldChg>
      <pc:sldMasterChg chg="delSldLayout">
        <pc:chgData name="MANUEL ALBERTO GUEVARA  NAJARRO" userId="dc0839a7-ef25-445d-88fe-29223dfab4a5" providerId="ADAL" clId="{98FB8A92-BCA7-48CA-8F11-2B151231262F}" dt="2021-06-17T21:51:17.850" v="1292" actId="47"/>
        <pc:sldMasterMkLst>
          <pc:docMk/>
          <pc:sldMasterMk cId="2832967511" sldId="2147483732"/>
        </pc:sldMasterMkLst>
        <pc:sldLayoutChg chg="del">
          <pc:chgData name="MANUEL ALBERTO GUEVARA  NAJARRO" userId="dc0839a7-ef25-445d-88fe-29223dfab4a5" providerId="ADAL" clId="{98FB8A92-BCA7-48CA-8F11-2B151231262F}" dt="2021-06-17T21:51:17.850" v="1292" actId="47"/>
          <pc:sldLayoutMkLst>
            <pc:docMk/>
            <pc:sldMasterMk cId="2832967511" sldId="2147483732"/>
            <pc:sldLayoutMk cId="3545633968" sldId="2147483751"/>
          </pc:sldLayoutMkLst>
        </pc:sldLayoutChg>
      </pc:sldMasterChg>
    </pc:docChg>
  </pc:docChgLst>
  <pc:docChgLst>
    <pc:chgData name="MANUEL ALBERTO GUEVARA  NAJARRO" userId="dc0839a7-ef25-445d-88fe-29223dfab4a5" providerId="ADAL" clId="{CD125C49-3B02-47B9-91DD-DF3E5C0BE458}"/>
    <pc:docChg chg="undo custSel addSld delSld modSld sldOrd">
      <pc:chgData name="MANUEL ALBERTO GUEVARA  NAJARRO" userId="dc0839a7-ef25-445d-88fe-29223dfab4a5" providerId="ADAL" clId="{CD125C49-3B02-47B9-91DD-DF3E5C0BE458}" dt="2021-07-05T22:27:22.240" v="1697" actId="2711"/>
      <pc:docMkLst>
        <pc:docMk/>
      </pc:docMkLst>
      <pc:sldChg chg="modSp mod">
        <pc:chgData name="MANUEL ALBERTO GUEVARA  NAJARRO" userId="dc0839a7-ef25-445d-88fe-29223dfab4a5" providerId="ADAL" clId="{CD125C49-3B02-47B9-91DD-DF3E5C0BE458}" dt="2021-07-02T21:30:17.309" v="30" actId="20577"/>
        <pc:sldMkLst>
          <pc:docMk/>
          <pc:sldMk cId="4227363741" sldId="260"/>
        </pc:sldMkLst>
        <pc:spChg chg="mod">
          <ac:chgData name="MANUEL ALBERTO GUEVARA  NAJARRO" userId="dc0839a7-ef25-445d-88fe-29223dfab4a5" providerId="ADAL" clId="{CD125C49-3B02-47B9-91DD-DF3E5C0BE458}" dt="2021-07-02T21:30:17.309" v="30" actId="20577"/>
          <ac:spMkLst>
            <pc:docMk/>
            <pc:sldMk cId="4227363741" sldId="260"/>
            <ac:spMk id="2" creationId="{51FB5928-6A9D-4A40-A59B-3E296900738E}"/>
          </ac:spMkLst>
        </pc:spChg>
      </pc:sldChg>
      <pc:sldChg chg="modSp mod">
        <pc:chgData name="MANUEL ALBERTO GUEVARA  NAJARRO" userId="dc0839a7-ef25-445d-88fe-29223dfab4a5" providerId="ADAL" clId="{CD125C49-3B02-47B9-91DD-DF3E5C0BE458}" dt="2021-07-02T21:27:37.244" v="0"/>
        <pc:sldMkLst>
          <pc:docMk/>
          <pc:sldMk cId="2866921917" sldId="563"/>
        </pc:sldMkLst>
        <pc:spChg chg="mod">
          <ac:chgData name="MANUEL ALBERTO GUEVARA  NAJARRO" userId="dc0839a7-ef25-445d-88fe-29223dfab4a5" providerId="ADAL" clId="{CD125C49-3B02-47B9-91DD-DF3E5C0BE458}" dt="2021-07-02T21:27:37.244" v="0"/>
          <ac:spMkLst>
            <pc:docMk/>
            <pc:sldMk cId="2866921917" sldId="563"/>
            <ac:spMk id="2" creationId="{7273257F-D179-0F4C-B01F-BB2035DAEC54}"/>
          </ac:spMkLst>
        </pc:spChg>
      </pc:sldChg>
      <pc:sldChg chg="modSp mod">
        <pc:chgData name="MANUEL ALBERTO GUEVARA  NAJARRO" userId="dc0839a7-ef25-445d-88fe-29223dfab4a5" providerId="ADAL" clId="{CD125C49-3B02-47B9-91DD-DF3E5C0BE458}" dt="2021-07-02T21:35:58.789" v="44" actId="6549"/>
        <pc:sldMkLst>
          <pc:docMk/>
          <pc:sldMk cId="1026487" sldId="564"/>
        </pc:sldMkLst>
        <pc:spChg chg="mod">
          <ac:chgData name="MANUEL ALBERTO GUEVARA  NAJARRO" userId="dc0839a7-ef25-445d-88fe-29223dfab4a5" providerId="ADAL" clId="{CD125C49-3B02-47B9-91DD-DF3E5C0BE458}" dt="2021-07-02T21:35:58.789" v="44" actId="6549"/>
          <ac:spMkLst>
            <pc:docMk/>
            <pc:sldMk cId="1026487" sldId="564"/>
            <ac:spMk id="5" creationId="{079F80E9-C8D2-8B42-B481-B910D99A780C}"/>
          </ac:spMkLst>
        </pc:spChg>
      </pc:sldChg>
      <pc:sldChg chg="addSp delSp modSp add del mod">
        <pc:chgData name="MANUEL ALBERTO GUEVARA  NAJARRO" userId="dc0839a7-ef25-445d-88fe-29223dfab4a5" providerId="ADAL" clId="{CD125C49-3B02-47B9-91DD-DF3E5C0BE458}" dt="2021-07-05T18:40:02.967" v="933" actId="1037"/>
        <pc:sldMkLst>
          <pc:docMk/>
          <pc:sldMk cId="1889000168" sldId="632"/>
        </pc:sldMkLst>
        <pc:spChg chg="mod">
          <ac:chgData name="MANUEL ALBERTO GUEVARA  NAJARRO" userId="dc0839a7-ef25-445d-88fe-29223dfab4a5" providerId="ADAL" clId="{CD125C49-3B02-47B9-91DD-DF3E5C0BE458}" dt="2021-07-02T22:17:11.405" v="55" actId="20577"/>
          <ac:spMkLst>
            <pc:docMk/>
            <pc:sldMk cId="1889000168" sldId="632"/>
            <ac:spMk id="5" creationId="{5ECE236A-6C3C-46E8-A81F-7846D7B4570C}"/>
          </ac:spMkLst>
        </pc:spChg>
        <pc:spChg chg="mod">
          <ac:chgData name="MANUEL ALBERTO GUEVARA  NAJARRO" userId="dc0839a7-ef25-445d-88fe-29223dfab4a5" providerId="ADAL" clId="{CD125C49-3B02-47B9-91DD-DF3E5C0BE458}" dt="2021-07-05T18:40:02.967" v="933" actId="1037"/>
          <ac:spMkLst>
            <pc:docMk/>
            <pc:sldMk cId="1889000168" sldId="632"/>
            <ac:spMk id="6" creationId="{62B8E1A4-E755-4E07-B436-48B0481D7B00}"/>
          </ac:spMkLst>
        </pc:spChg>
        <pc:spChg chg="add mod">
          <ac:chgData name="MANUEL ALBERTO GUEVARA  NAJARRO" userId="dc0839a7-ef25-445d-88fe-29223dfab4a5" providerId="ADAL" clId="{CD125C49-3B02-47B9-91DD-DF3E5C0BE458}" dt="2021-07-02T22:17:18.779" v="58" actId="478"/>
          <ac:spMkLst>
            <pc:docMk/>
            <pc:sldMk cId="1889000168" sldId="632"/>
            <ac:spMk id="7" creationId="{0A0AF45D-5435-4D96-8506-5836EBE8BE13}"/>
          </ac:spMkLst>
        </pc:spChg>
        <pc:picChg chg="add del">
          <ac:chgData name="MANUEL ALBERTO GUEVARA  NAJARRO" userId="dc0839a7-ef25-445d-88fe-29223dfab4a5" providerId="ADAL" clId="{CD125C49-3B02-47B9-91DD-DF3E5C0BE458}" dt="2021-07-02T22:17:17.764" v="57" actId="22"/>
          <ac:picMkLst>
            <pc:docMk/>
            <pc:sldMk cId="1889000168" sldId="632"/>
            <ac:picMk id="3" creationId="{FDAC9E06-1936-459C-9B3B-7FBB80A96FD3}"/>
          </ac:picMkLst>
        </pc:picChg>
        <pc:picChg chg="del">
          <ac:chgData name="MANUEL ALBERTO GUEVARA  NAJARRO" userId="dc0839a7-ef25-445d-88fe-29223dfab4a5" providerId="ADAL" clId="{CD125C49-3B02-47B9-91DD-DF3E5C0BE458}" dt="2021-07-02T22:17:18.779" v="58" actId="478"/>
          <ac:picMkLst>
            <pc:docMk/>
            <pc:sldMk cId="1889000168" sldId="632"/>
            <ac:picMk id="10" creationId="{F715C18E-F8C5-4C70-9752-8EDE5E424121}"/>
          </ac:picMkLst>
        </pc:picChg>
        <pc:picChg chg="mod">
          <ac:chgData name="MANUEL ALBERTO GUEVARA  NAJARRO" userId="dc0839a7-ef25-445d-88fe-29223dfab4a5" providerId="ADAL" clId="{CD125C49-3B02-47B9-91DD-DF3E5C0BE458}" dt="2021-07-05T18:39:59.364" v="922" actId="1037"/>
          <ac:picMkLst>
            <pc:docMk/>
            <pc:sldMk cId="1889000168" sldId="632"/>
            <ac:picMk id="1026" creationId="{CCE1C476-2026-448A-A562-FAAF8111C6D4}"/>
          </ac:picMkLst>
        </pc:picChg>
      </pc:sldChg>
      <pc:sldChg chg="addSp delSp modSp">
        <pc:chgData name="MANUEL ALBERTO GUEVARA  NAJARRO" userId="dc0839a7-ef25-445d-88fe-29223dfab4a5" providerId="ADAL" clId="{CD125C49-3B02-47B9-91DD-DF3E5C0BE458}" dt="2021-07-02T22:17:22.259" v="59"/>
        <pc:sldMkLst>
          <pc:docMk/>
          <pc:sldMk cId="2776236177" sldId="632"/>
        </pc:sldMkLst>
        <pc:spChg chg="del">
          <ac:chgData name="MANUEL ALBERTO GUEVARA  NAJARRO" userId="dc0839a7-ef25-445d-88fe-29223dfab4a5" providerId="ADAL" clId="{CD125C49-3B02-47B9-91DD-DF3E5C0BE458}" dt="2021-07-02T22:17:22.259" v="59"/>
          <ac:spMkLst>
            <pc:docMk/>
            <pc:sldMk cId="2776236177" sldId="632"/>
            <ac:spMk id="7" creationId="{0A0AF45D-5435-4D96-8506-5836EBE8BE13}"/>
          </ac:spMkLst>
        </pc:spChg>
        <pc:picChg chg="add mod">
          <ac:chgData name="MANUEL ALBERTO GUEVARA  NAJARRO" userId="dc0839a7-ef25-445d-88fe-29223dfab4a5" providerId="ADAL" clId="{CD125C49-3B02-47B9-91DD-DF3E5C0BE458}" dt="2021-07-02T22:17:22.259" v="59"/>
          <ac:picMkLst>
            <pc:docMk/>
            <pc:sldMk cId="2776236177" sldId="632"/>
            <ac:picMk id="1026" creationId="{CCE1C476-2026-448A-A562-FAAF8111C6D4}"/>
          </ac:picMkLst>
        </pc:picChg>
      </pc:sldChg>
      <pc:sldChg chg="modSp mod">
        <pc:chgData name="MANUEL ALBERTO GUEVARA  NAJARRO" userId="dc0839a7-ef25-445d-88fe-29223dfab4a5" providerId="ADAL" clId="{CD125C49-3B02-47B9-91DD-DF3E5C0BE458}" dt="2021-07-05T22:27:06.293" v="1696" actId="20577"/>
        <pc:sldMkLst>
          <pc:docMk/>
          <pc:sldMk cId="1885386360" sldId="649"/>
        </pc:sldMkLst>
        <pc:spChg chg="mod">
          <ac:chgData name="MANUEL ALBERTO GUEVARA  NAJARRO" userId="dc0839a7-ef25-445d-88fe-29223dfab4a5" providerId="ADAL" clId="{CD125C49-3B02-47B9-91DD-DF3E5C0BE458}" dt="2021-07-05T22:27:06.293" v="1696" actId="20577"/>
          <ac:spMkLst>
            <pc:docMk/>
            <pc:sldMk cId="1885386360" sldId="649"/>
            <ac:spMk id="7" creationId="{1324D68F-ACA4-42AD-B878-BD975A546207}"/>
          </ac:spMkLst>
        </pc:spChg>
      </pc:sldChg>
      <pc:sldChg chg="del">
        <pc:chgData name="MANUEL ALBERTO GUEVARA  NAJARRO" userId="dc0839a7-ef25-445d-88fe-29223dfab4a5" providerId="ADAL" clId="{CD125C49-3B02-47B9-91DD-DF3E5C0BE458}" dt="2021-07-02T22:20:02.450" v="92" actId="47"/>
        <pc:sldMkLst>
          <pc:docMk/>
          <pc:sldMk cId="1706553763" sldId="650"/>
        </pc:sldMkLst>
      </pc:sldChg>
      <pc:sldChg chg="del">
        <pc:chgData name="MANUEL ALBERTO GUEVARA  NAJARRO" userId="dc0839a7-ef25-445d-88fe-29223dfab4a5" providerId="ADAL" clId="{CD125C49-3B02-47B9-91DD-DF3E5C0BE458}" dt="2021-07-02T22:20:07.759" v="93" actId="47"/>
        <pc:sldMkLst>
          <pc:docMk/>
          <pc:sldMk cId="3207259026" sldId="651"/>
        </pc:sldMkLst>
      </pc:sldChg>
      <pc:sldChg chg="del">
        <pc:chgData name="MANUEL ALBERTO GUEVARA  NAJARRO" userId="dc0839a7-ef25-445d-88fe-29223dfab4a5" providerId="ADAL" clId="{CD125C49-3B02-47B9-91DD-DF3E5C0BE458}" dt="2021-07-02T22:20:07.759" v="93" actId="47"/>
        <pc:sldMkLst>
          <pc:docMk/>
          <pc:sldMk cId="4153604534" sldId="652"/>
        </pc:sldMkLst>
      </pc:sldChg>
      <pc:sldChg chg="del">
        <pc:chgData name="MANUEL ALBERTO GUEVARA  NAJARRO" userId="dc0839a7-ef25-445d-88fe-29223dfab4a5" providerId="ADAL" clId="{CD125C49-3B02-47B9-91DD-DF3E5C0BE458}" dt="2021-07-02T22:20:07.759" v="93" actId="47"/>
        <pc:sldMkLst>
          <pc:docMk/>
          <pc:sldMk cId="146213428" sldId="653"/>
        </pc:sldMkLst>
      </pc:sldChg>
      <pc:sldChg chg="del">
        <pc:chgData name="MANUEL ALBERTO GUEVARA  NAJARRO" userId="dc0839a7-ef25-445d-88fe-29223dfab4a5" providerId="ADAL" clId="{CD125C49-3B02-47B9-91DD-DF3E5C0BE458}" dt="2021-07-02T22:20:07.759" v="93" actId="47"/>
        <pc:sldMkLst>
          <pc:docMk/>
          <pc:sldMk cId="2993899465" sldId="654"/>
        </pc:sldMkLst>
      </pc:sldChg>
      <pc:sldChg chg="del">
        <pc:chgData name="MANUEL ALBERTO GUEVARA  NAJARRO" userId="dc0839a7-ef25-445d-88fe-29223dfab4a5" providerId="ADAL" clId="{CD125C49-3B02-47B9-91DD-DF3E5C0BE458}" dt="2021-07-02T22:20:07.759" v="93" actId="47"/>
        <pc:sldMkLst>
          <pc:docMk/>
          <pc:sldMk cId="662533347" sldId="655"/>
        </pc:sldMkLst>
      </pc:sldChg>
      <pc:sldChg chg="del">
        <pc:chgData name="MANUEL ALBERTO GUEVARA  NAJARRO" userId="dc0839a7-ef25-445d-88fe-29223dfab4a5" providerId="ADAL" clId="{CD125C49-3B02-47B9-91DD-DF3E5C0BE458}" dt="2021-07-02T22:20:07.759" v="93" actId="47"/>
        <pc:sldMkLst>
          <pc:docMk/>
          <pc:sldMk cId="1074519838" sldId="656"/>
        </pc:sldMkLst>
      </pc:sldChg>
      <pc:sldChg chg="del">
        <pc:chgData name="MANUEL ALBERTO GUEVARA  NAJARRO" userId="dc0839a7-ef25-445d-88fe-29223dfab4a5" providerId="ADAL" clId="{CD125C49-3B02-47B9-91DD-DF3E5C0BE458}" dt="2021-07-02T22:20:07.759" v="93" actId="47"/>
        <pc:sldMkLst>
          <pc:docMk/>
          <pc:sldMk cId="1259323514" sldId="657"/>
        </pc:sldMkLst>
      </pc:sldChg>
      <pc:sldChg chg="addSp delSp modSp mod ord modAnim modNotesTx">
        <pc:chgData name="MANUEL ALBERTO GUEVARA  NAJARRO" userId="dc0839a7-ef25-445d-88fe-29223dfab4a5" providerId="ADAL" clId="{CD125C49-3B02-47B9-91DD-DF3E5C0BE458}" dt="2021-07-05T22:27:22.240" v="1697" actId="2711"/>
        <pc:sldMkLst>
          <pc:docMk/>
          <pc:sldMk cId="2143908837" sldId="658"/>
        </pc:sldMkLst>
        <pc:spChg chg="mod">
          <ac:chgData name="MANUEL ALBERTO GUEVARA  NAJARRO" userId="dc0839a7-ef25-445d-88fe-29223dfab4a5" providerId="ADAL" clId="{CD125C49-3B02-47B9-91DD-DF3E5C0BE458}" dt="2021-07-02T22:20:18.989" v="121" actId="20577"/>
          <ac:spMkLst>
            <pc:docMk/>
            <pc:sldMk cId="2143908837" sldId="658"/>
            <ac:spMk id="2" creationId="{0906808E-C398-456B-ADB7-D6835C9872C1}"/>
          </ac:spMkLst>
        </pc:spChg>
        <pc:spChg chg="del mod">
          <ac:chgData name="MANUEL ALBERTO GUEVARA  NAJARRO" userId="dc0839a7-ef25-445d-88fe-29223dfab4a5" providerId="ADAL" clId="{CD125C49-3B02-47B9-91DD-DF3E5C0BE458}" dt="2021-07-05T21:17:15.351" v="1028" actId="478"/>
          <ac:spMkLst>
            <pc:docMk/>
            <pc:sldMk cId="2143908837" sldId="658"/>
            <ac:spMk id="3" creationId="{6E3A96EB-30C7-417B-B5CB-D9FF91F2CCCB}"/>
          </ac:spMkLst>
        </pc:spChg>
        <pc:spChg chg="add del mod">
          <ac:chgData name="MANUEL ALBERTO GUEVARA  NAJARRO" userId="dc0839a7-ef25-445d-88fe-29223dfab4a5" providerId="ADAL" clId="{CD125C49-3B02-47B9-91DD-DF3E5C0BE458}" dt="2021-07-05T21:17:17.412" v="1029" actId="478"/>
          <ac:spMkLst>
            <pc:docMk/>
            <pc:sldMk cId="2143908837" sldId="658"/>
            <ac:spMk id="6" creationId="{E9B3E687-DE7A-44F1-932C-D564FD8DE35B}"/>
          </ac:spMkLst>
        </pc:spChg>
        <pc:spChg chg="add del mod">
          <ac:chgData name="MANUEL ALBERTO GUEVARA  NAJARRO" userId="dc0839a7-ef25-445d-88fe-29223dfab4a5" providerId="ADAL" clId="{CD125C49-3B02-47B9-91DD-DF3E5C0BE458}" dt="2021-07-05T21:17:17.412" v="1029" actId="478"/>
          <ac:spMkLst>
            <pc:docMk/>
            <pc:sldMk cId="2143908837" sldId="658"/>
            <ac:spMk id="8" creationId="{837F99EE-1550-412F-A8BB-792ED2DD5E73}"/>
          </ac:spMkLst>
        </pc:spChg>
        <pc:spChg chg="add del mod">
          <ac:chgData name="MANUEL ALBERTO GUEVARA  NAJARRO" userId="dc0839a7-ef25-445d-88fe-29223dfab4a5" providerId="ADAL" clId="{CD125C49-3B02-47B9-91DD-DF3E5C0BE458}" dt="2021-07-05T21:34:56.868" v="1033"/>
          <ac:spMkLst>
            <pc:docMk/>
            <pc:sldMk cId="2143908837" sldId="658"/>
            <ac:spMk id="10" creationId="{5D39018B-E729-4A09-A12D-7B69FC0C7215}"/>
          </ac:spMkLst>
        </pc:spChg>
        <pc:spChg chg="mod">
          <ac:chgData name="MANUEL ALBERTO GUEVARA  NAJARRO" userId="dc0839a7-ef25-445d-88fe-29223dfab4a5" providerId="ADAL" clId="{CD125C49-3B02-47B9-91DD-DF3E5C0BE458}" dt="2021-07-05T21:34:51.521" v="1030"/>
          <ac:spMkLst>
            <pc:docMk/>
            <pc:sldMk cId="2143908837" sldId="658"/>
            <ac:spMk id="12" creationId="{424B0560-28B1-423F-A1EA-2DB3B2C47611}"/>
          </ac:spMkLst>
        </pc:spChg>
        <pc:spChg chg="mod">
          <ac:chgData name="MANUEL ALBERTO GUEVARA  NAJARRO" userId="dc0839a7-ef25-445d-88fe-29223dfab4a5" providerId="ADAL" clId="{CD125C49-3B02-47B9-91DD-DF3E5C0BE458}" dt="2021-07-05T21:34:51.521" v="1030"/>
          <ac:spMkLst>
            <pc:docMk/>
            <pc:sldMk cId="2143908837" sldId="658"/>
            <ac:spMk id="13" creationId="{E2D3BA03-3285-42F3-92C5-7860AC9F5384}"/>
          </ac:spMkLst>
        </pc:spChg>
        <pc:spChg chg="mod">
          <ac:chgData name="MANUEL ALBERTO GUEVARA  NAJARRO" userId="dc0839a7-ef25-445d-88fe-29223dfab4a5" providerId="ADAL" clId="{CD125C49-3B02-47B9-91DD-DF3E5C0BE458}" dt="2021-07-05T21:34:51.521" v="1030"/>
          <ac:spMkLst>
            <pc:docMk/>
            <pc:sldMk cId="2143908837" sldId="658"/>
            <ac:spMk id="14" creationId="{B465D5CF-42D7-4976-80DA-AB71AA7E9C4C}"/>
          </ac:spMkLst>
        </pc:spChg>
        <pc:spChg chg="mod">
          <ac:chgData name="MANUEL ALBERTO GUEVARA  NAJARRO" userId="dc0839a7-ef25-445d-88fe-29223dfab4a5" providerId="ADAL" clId="{CD125C49-3B02-47B9-91DD-DF3E5C0BE458}" dt="2021-07-05T21:34:51.521" v="1030"/>
          <ac:spMkLst>
            <pc:docMk/>
            <pc:sldMk cId="2143908837" sldId="658"/>
            <ac:spMk id="15" creationId="{67941CE6-03CA-403A-B0A4-C7DCA9AAE79C}"/>
          </ac:spMkLst>
        </pc:spChg>
        <pc:spChg chg="mod">
          <ac:chgData name="MANUEL ALBERTO GUEVARA  NAJARRO" userId="dc0839a7-ef25-445d-88fe-29223dfab4a5" providerId="ADAL" clId="{CD125C49-3B02-47B9-91DD-DF3E5C0BE458}" dt="2021-07-05T21:34:51.521" v="1030"/>
          <ac:spMkLst>
            <pc:docMk/>
            <pc:sldMk cId="2143908837" sldId="658"/>
            <ac:spMk id="16" creationId="{86A34D95-C356-499C-A246-7A26F346891F}"/>
          </ac:spMkLst>
        </pc:spChg>
        <pc:spChg chg="mod">
          <ac:chgData name="MANUEL ALBERTO GUEVARA  NAJARRO" userId="dc0839a7-ef25-445d-88fe-29223dfab4a5" providerId="ADAL" clId="{CD125C49-3B02-47B9-91DD-DF3E5C0BE458}" dt="2021-07-05T21:34:51.521" v="1030"/>
          <ac:spMkLst>
            <pc:docMk/>
            <pc:sldMk cId="2143908837" sldId="658"/>
            <ac:spMk id="17" creationId="{9F2A84DB-D279-4553-AEF1-8B8379A354B5}"/>
          </ac:spMkLst>
        </pc:spChg>
        <pc:spChg chg="mod">
          <ac:chgData name="MANUEL ALBERTO GUEVARA  NAJARRO" userId="dc0839a7-ef25-445d-88fe-29223dfab4a5" providerId="ADAL" clId="{CD125C49-3B02-47B9-91DD-DF3E5C0BE458}" dt="2021-07-05T21:34:51.521" v="1030"/>
          <ac:spMkLst>
            <pc:docMk/>
            <pc:sldMk cId="2143908837" sldId="658"/>
            <ac:spMk id="18" creationId="{874C0888-8A0F-4D12-8A7D-0141BB612A5B}"/>
          </ac:spMkLst>
        </pc:spChg>
        <pc:spChg chg="mod">
          <ac:chgData name="MANUEL ALBERTO GUEVARA  NAJARRO" userId="dc0839a7-ef25-445d-88fe-29223dfab4a5" providerId="ADAL" clId="{CD125C49-3B02-47B9-91DD-DF3E5C0BE458}" dt="2021-07-05T21:34:51.521" v="1030"/>
          <ac:spMkLst>
            <pc:docMk/>
            <pc:sldMk cId="2143908837" sldId="658"/>
            <ac:spMk id="19" creationId="{10AA17AC-C02F-40D0-9E96-72C21B9BC90D}"/>
          </ac:spMkLst>
        </pc:spChg>
        <pc:spChg chg="mod">
          <ac:chgData name="MANUEL ALBERTO GUEVARA  NAJARRO" userId="dc0839a7-ef25-445d-88fe-29223dfab4a5" providerId="ADAL" clId="{CD125C49-3B02-47B9-91DD-DF3E5C0BE458}" dt="2021-07-05T21:34:51.521" v="1030"/>
          <ac:spMkLst>
            <pc:docMk/>
            <pc:sldMk cId="2143908837" sldId="658"/>
            <ac:spMk id="20" creationId="{6ED4D160-EF97-4FA1-8441-AF0AEBDEC62D}"/>
          </ac:spMkLst>
        </pc:spChg>
        <pc:spChg chg="mod">
          <ac:chgData name="MANUEL ALBERTO GUEVARA  NAJARRO" userId="dc0839a7-ef25-445d-88fe-29223dfab4a5" providerId="ADAL" clId="{CD125C49-3B02-47B9-91DD-DF3E5C0BE458}" dt="2021-07-05T21:34:51.521" v="1030"/>
          <ac:spMkLst>
            <pc:docMk/>
            <pc:sldMk cId="2143908837" sldId="658"/>
            <ac:spMk id="21" creationId="{4311EB75-C48D-4757-987E-1D0406E4C335}"/>
          </ac:spMkLst>
        </pc:spChg>
        <pc:spChg chg="mod">
          <ac:chgData name="MANUEL ALBERTO GUEVARA  NAJARRO" userId="dc0839a7-ef25-445d-88fe-29223dfab4a5" providerId="ADAL" clId="{CD125C49-3B02-47B9-91DD-DF3E5C0BE458}" dt="2021-07-05T21:34:51.521" v="1030"/>
          <ac:spMkLst>
            <pc:docMk/>
            <pc:sldMk cId="2143908837" sldId="658"/>
            <ac:spMk id="22" creationId="{585035CA-80FA-40B0-8CB3-852A74C38F4F}"/>
          </ac:spMkLst>
        </pc:spChg>
        <pc:spChg chg="mod">
          <ac:chgData name="MANUEL ALBERTO GUEVARA  NAJARRO" userId="dc0839a7-ef25-445d-88fe-29223dfab4a5" providerId="ADAL" clId="{CD125C49-3B02-47B9-91DD-DF3E5C0BE458}" dt="2021-07-05T21:34:51.521" v="1030"/>
          <ac:spMkLst>
            <pc:docMk/>
            <pc:sldMk cId="2143908837" sldId="658"/>
            <ac:spMk id="23" creationId="{A9072252-17AA-401F-95BB-ECBF5BF07524}"/>
          </ac:spMkLst>
        </pc:spChg>
        <pc:spChg chg="mod">
          <ac:chgData name="MANUEL ALBERTO GUEVARA  NAJARRO" userId="dc0839a7-ef25-445d-88fe-29223dfab4a5" providerId="ADAL" clId="{CD125C49-3B02-47B9-91DD-DF3E5C0BE458}" dt="2021-07-05T21:34:51.521" v="1030"/>
          <ac:spMkLst>
            <pc:docMk/>
            <pc:sldMk cId="2143908837" sldId="658"/>
            <ac:spMk id="24" creationId="{D306B77E-B74F-4BF2-84ED-590CF294C8DC}"/>
          </ac:spMkLst>
        </pc:spChg>
        <pc:spChg chg="mod">
          <ac:chgData name="MANUEL ALBERTO GUEVARA  NAJARRO" userId="dc0839a7-ef25-445d-88fe-29223dfab4a5" providerId="ADAL" clId="{CD125C49-3B02-47B9-91DD-DF3E5C0BE458}" dt="2021-07-05T21:34:51.521" v="1030"/>
          <ac:spMkLst>
            <pc:docMk/>
            <pc:sldMk cId="2143908837" sldId="658"/>
            <ac:spMk id="26" creationId="{EC560175-734E-481D-9857-D759C549AC88}"/>
          </ac:spMkLst>
        </pc:spChg>
        <pc:spChg chg="mod">
          <ac:chgData name="MANUEL ALBERTO GUEVARA  NAJARRO" userId="dc0839a7-ef25-445d-88fe-29223dfab4a5" providerId="ADAL" clId="{CD125C49-3B02-47B9-91DD-DF3E5C0BE458}" dt="2021-07-05T21:34:51.521" v="1030"/>
          <ac:spMkLst>
            <pc:docMk/>
            <pc:sldMk cId="2143908837" sldId="658"/>
            <ac:spMk id="27" creationId="{719729E7-120D-44FF-9432-63B18EC7C56C}"/>
          </ac:spMkLst>
        </pc:spChg>
        <pc:spChg chg="mod">
          <ac:chgData name="MANUEL ALBERTO GUEVARA  NAJARRO" userId="dc0839a7-ef25-445d-88fe-29223dfab4a5" providerId="ADAL" clId="{CD125C49-3B02-47B9-91DD-DF3E5C0BE458}" dt="2021-07-05T21:34:51.521" v="1030"/>
          <ac:spMkLst>
            <pc:docMk/>
            <pc:sldMk cId="2143908837" sldId="658"/>
            <ac:spMk id="29" creationId="{AD61972B-28EB-46FC-A328-809F82FE0F08}"/>
          </ac:spMkLst>
        </pc:spChg>
        <pc:spChg chg="mod">
          <ac:chgData name="MANUEL ALBERTO GUEVARA  NAJARRO" userId="dc0839a7-ef25-445d-88fe-29223dfab4a5" providerId="ADAL" clId="{CD125C49-3B02-47B9-91DD-DF3E5C0BE458}" dt="2021-07-05T21:34:51.521" v="1030"/>
          <ac:spMkLst>
            <pc:docMk/>
            <pc:sldMk cId="2143908837" sldId="658"/>
            <ac:spMk id="31" creationId="{A2F21E18-E4C2-46FF-B81E-CE4A5C9871D9}"/>
          </ac:spMkLst>
        </pc:spChg>
        <pc:spChg chg="mod">
          <ac:chgData name="MANUEL ALBERTO GUEVARA  NAJARRO" userId="dc0839a7-ef25-445d-88fe-29223dfab4a5" providerId="ADAL" clId="{CD125C49-3B02-47B9-91DD-DF3E5C0BE458}" dt="2021-07-05T21:34:51.521" v="1030"/>
          <ac:spMkLst>
            <pc:docMk/>
            <pc:sldMk cId="2143908837" sldId="658"/>
            <ac:spMk id="32" creationId="{455DC2F6-4CAB-48B2-B950-FA32829F3A0A}"/>
          </ac:spMkLst>
        </pc:spChg>
        <pc:spChg chg="mod">
          <ac:chgData name="MANUEL ALBERTO GUEVARA  NAJARRO" userId="dc0839a7-ef25-445d-88fe-29223dfab4a5" providerId="ADAL" clId="{CD125C49-3B02-47B9-91DD-DF3E5C0BE458}" dt="2021-07-05T21:34:51.521" v="1030"/>
          <ac:spMkLst>
            <pc:docMk/>
            <pc:sldMk cId="2143908837" sldId="658"/>
            <ac:spMk id="33" creationId="{3583A755-8ABE-411E-A426-4357F84E9C36}"/>
          </ac:spMkLst>
        </pc:spChg>
        <pc:spChg chg="mod">
          <ac:chgData name="MANUEL ALBERTO GUEVARA  NAJARRO" userId="dc0839a7-ef25-445d-88fe-29223dfab4a5" providerId="ADAL" clId="{CD125C49-3B02-47B9-91DD-DF3E5C0BE458}" dt="2021-07-05T21:34:51.521" v="1030"/>
          <ac:spMkLst>
            <pc:docMk/>
            <pc:sldMk cId="2143908837" sldId="658"/>
            <ac:spMk id="34" creationId="{F05B1215-6D8C-446B-B57E-95ABCC430534}"/>
          </ac:spMkLst>
        </pc:spChg>
        <pc:spChg chg="mod">
          <ac:chgData name="MANUEL ALBERTO GUEVARA  NAJARRO" userId="dc0839a7-ef25-445d-88fe-29223dfab4a5" providerId="ADAL" clId="{CD125C49-3B02-47B9-91DD-DF3E5C0BE458}" dt="2021-07-05T21:34:51.521" v="1030"/>
          <ac:spMkLst>
            <pc:docMk/>
            <pc:sldMk cId="2143908837" sldId="658"/>
            <ac:spMk id="36" creationId="{ABEBC6FE-F4E1-4678-BBD0-CC6D85317188}"/>
          </ac:spMkLst>
        </pc:spChg>
        <pc:spChg chg="mod">
          <ac:chgData name="MANUEL ALBERTO GUEVARA  NAJARRO" userId="dc0839a7-ef25-445d-88fe-29223dfab4a5" providerId="ADAL" clId="{CD125C49-3B02-47B9-91DD-DF3E5C0BE458}" dt="2021-07-05T21:34:51.521" v="1030"/>
          <ac:spMkLst>
            <pc:docMk/>
            <pc:sldMk cId="2143908837" sldId="658"/>
            <ac:spMk id="37" creationId="{E318078A-68C2-43FA-8D0C-3B864B74FC0E}"/>
          </ac:spMkLst>
        </pc:spChg>
        <pc:spChg chg="mod">
          <ac:chgData name="MANUEL ALBERTO GUEVARA  NAJARRO" userId="dc0839a7-ef25-445d-88fe-29223dfab4a5" providerId="ADAL" clId="{CD125C49-3B02-47B9-91DD-DF3E5C0BE458}" dt="2021-07-05T21:34:51.521" v="1030"/>
          <ac:spMkLst>
            <pc:docMk/>
            <pc:sldMk cId="2143908837" sldId="658"/>
            <ac:spMk id="39" creationId="{96E4299C-9543-4F45-ACFD-DA4496186DF1}"/>
          </ac:spMkLst>
        </pc:spChg>
        <pc:spChg chg="mod">
          <ac:chgData name="MANUEL ALBERTO GUEVARA  NAJARRO" userId="dc0839a7-ef25-445d-88fe-29223dfab4a5" providerId="ADAL" clId="{CD125C49-3B02-47B9-91DD-DF3E5C0BE458}" dt="2021-07-05T21:34:51.521" v="1030"/>
          <ac:spMkLst>
            <pc:docMk/>
            <pc:sldMk cId="2143908837" sldId="658"/>
            <ac:spMk id="41" creationId="{4B915693-C101-46F9-846A-1DFD97263B71}"/>
          </ac:spMkLst>
        </pc:spChg>
        <pc:spChg chg="mod">
          <ac:chgData name="MANUEL ALBERTO GUEVARA  NAJARRO" userId="dc0839a7-ef25-445d-88fe-29223dfab4a5" providerId="ADAL" clId="{CD125C49-3B02-47B9-91DD-DF3E5C0BE458}" dt="2021-07-05T21:34:51.521" v="1030"/>
          <ac:spMkLst>
            <pc:docMk/>
            <pc:sldMk cId="2143908837" sldId="658"/>
            <ac:spMk id="42" creationId="{51A493C1-F38E-48B7-BAE3-515CAE2E5733}"/>
          </ac:spMkLst>
        </pc:spChg>
        <pc:spChg chg="mod">
          <ac:chgData name="MANUEL ALBERTO GUEVARA  NAJARRO" userId="dc0839a7-ef25-445d-88fe-29223dfab4a5" providerId="ADAL" clId="{CD125C49-3B02-47B9-91DD-DF3E5C0BE458}" dt="2021-07-05T21:34:51.521" v="1030"/>
          <ac:spMkLst>
            <pc:docMk/>
            <pc:sldMk cId="2143908837" sldId="658"/>
            <ac:spMk id="43" creationId="{849BA99F-43B3-4959-A886-D9213DC645FD}"/>
          </ac:spMkLst>
        </pc:spChg>
        <pc:spChg chg="mod">
          <ac:chgData name="MANUEL ALBERTO GUEVARA  NAJARRO" userId="dc0839a7-ef25-445d-88fe-29223dfab4a5" providerId="ADAL" clId="{CD125C49-3B02-47B9-91DD-DF3E5C0BE458}" dt="2021-07-05T21:34:51.521" v="1030"/>
          <ac:spMkLst>
            <pc:docMk/>
            <pc:sldMk cId="2143908837" sldId="658"/>
            <ac:spMk id="44" creationId="{58AA593D-AFAD-40E8-9392-2B227E139EDA}"/>
          </ac:spMkLst>
        </pc:spChg>
        <pc:spChg chg="mod">
          <ac:chgData name="MANUEL ALBERTO GUEVARA  NAJARRO" userId="dc0839a7-ef25-445d-88fe-29223dfab4a5" providerId="ADAL" clId="{CD125C49-3B02-47B9-91DD-DF3E5C0BE458}" dt="2021-07-05T21:34:51.521" v="1030"/>
          <ac:spMkLst>
            <pc:docMk/>
            <pc:sldMk cId="2143908837" sldId="658"/>
            <ac:spMk id="45" creationId="{35CC7542-592F-4A95-B1FE-CE191F5884FE}"/>
          </ac:spMkLst>
        </pc:spChg>
        <pc:spChg chg="mod">
          <ac:chgData name="MANUEL ALBERTO GUEVARA  NAJARRO" userId="dc0839a7-ef25-445d-88fe-29223dfab4a5" providerId="ADAL" clId="{CD125C49-3B02-47B9-91DD-DF3E5C0BE458}" dt="2021-07-05T21:34:51.521" v="1030"/>
          <ac:spMkLst>
            <pc:docMk/>
            <pc:sldMk cId="2143908837" sldId="658"/>
            <ac:spMk id="46" creationId="{63D6675E-D26A-4153-9218-A12F69A80A1A}"/>
          </ac:spMkLst>
        </pc:spChg>
        <pc:spChg chg="mod">
          <ac:chgData name="MANUEL ALBERTO GUEVARA  NAJARRO" userId="dc0839a7-ef25-445d-88fe-29223dfab4a5" providerId="ADAL" clId="{CD125C49-3B02-47B9-91DD-DF3E5C0BE458}" dt="2021-07-05T21:34:51.521" v="1030"/>
          <ac:spMkLst>
            <pc:docMk/>
            <pc:sldMk cId="2143908837" sldId="658"/>
            <ac:spMk id="47" creationId="{E7235005-BDED-4EED-8F82-66DAA077FA18}"/>
          </ac:spMkLst>
        </pc:spChg>
        <pc:spChg chg="mod">
          <ac:chgData name="MANUEL ALBERTO GUEVARA  NAJARRO" userId="dc0839a7-ef25-445d-88fe-29223dfab4a5" providerId="ADAL" clId="{CD125C49-3B02-47B9-91DD-DF3E5C0BE458}" dt="2021-07-05T21:34:51.521" v="1030"/>
          <ac:spMkLst>
            <pc:docMk/>
            <pc:sldMk cId="2143908837" sldId="658"/>
            <ac:spMk id="49" creationId="{7F83A011-764C-480D-BDEC-D016CE708A41}"/>
          </ac:spMkLst>
        </pc:spChg>
        <pc:spChg chg="mod">
          <ac:chgData name="MANUEL ALBERTO GUEVARA  NAJARRO" userId="dc0839a7-ef25-445d-88fe-29223dfab4a5" providerId="ADAL" clId="{CD125C49-3B02-47B9-91DD-DF3E5C0BE458}" dt="2021-07-05T21:34:51.521" v="1030"/>
          <ac:spMkLst>
            <pc:docMk/>
            <pc:sldMk cId="2143908837" sldId="658"/>
            <ac:spMk id="50" creationId="{73C76D0D-3141-4A7C-A57A-5C456FB1F1B8}"/>
          </ac:spMkLst>
        </pc:spChg>
        <pc:spChg chg="mod">
          <ac:chgData name="MANUEL ALBERTO GUEVARA  NAJARRO" userId="dc0839a7-ef25-445d-88fe-29223dfab4a5" providerId="ADAL" clId="{CD125C49-3B02-47B9-91DD-DF3E5C0BE458}" dt="2021-07-05T21:34:51.521" v="1030"/>
          <ac:spMkLst>
            <pc:docMk/>
            <pc:sldMk cId="2143908837" sldId="658"/>
            <ac:spMk id="52" creationId="{3119F9E2-37A1-41D6-8247-DEF89400BE09}"/>
          </ac:spMkLst>
        </pc:spChg>
        <pc:spChg chg="mod">
          <ac:chgData name="MANUEL ALBERTO GUEVARA  NAJARRO" userId="dc0839a7-ef25-445d-88fe-29223dfab4a5" providerId="ADAL" clId="{CD125C49-3B02-47B9-91DD-DF3E5C0BE458}" dt="2021-07-05T21:34:51.521" v="1030"/>
          <ac:spMkLst>
            <pc:docMk/>
            <pc:sldMk cId="2143908837" sldId="658"/>
            <ac:spMk id="53" creationId="{753E34CC-120B-44E8-A08A-C80852AE5976}"/>
          </ac:spMkLst>
        </pc:spChg>
        <pc:spChg chg="mod">
          <ac:chgData name="MANUEL ALBERTO GUEVARA  NAJARRO" userId="dc0839a7-ef25-445d-88fe-29223dfab4a5" providerId="ADAL" clId="{CD125C49-3B02-47B9-91DD-DF3E5C0BE458}" dt="2021-07-05T21:34:51.521" v="1030"/>
          <ac:spMkLst>
            <pc:docMk/>
            <pc:sldMk cId="2143908837" sldId="658"/>
            <ac:spMk id="55" creationId="{2C7AB9BD-30ED-4603-93B7-13B1BE6059C3}"/>
          </ac:spMkLst>
        </pc:spChg>
        <pc:spChg chg="mod">
          <ac:chgData name="MANUEL ALBERTO GUEVARA  NAJARRO" userId="dc0839a7-ef25-445d-88fe-29223dfab4a5" providerId="ADAL" clId="{CD125C49-3B02-47B9-91DD-DF3E5C0BE458}" dt="2021-07-05T21:34:51.521" v="1030"/>
          <ac:spMkLst>
            <pc:docMk/>
            <pc:sldMk cId="2143908837" sldId="658"/>
            <ac:spMk id="56" creationId="{5015526C-B78D-47EC-9B52-0DA9258E2623}"/>
          </ac:spMkLst>
        </pc:spChg>
        <pc:spChg chg="mod">
          <ac:chgData name="MANUEL ALBERTO GUEVARA  NAJARRO" userId="dc0839a7-ef25-445d-88fe-29223dfab4a5" providerId="ADAL" clId="{CD125C49-3B02-47B9-91DD-DF3E5C0BE458}" dt="2021-07-05T21:34:51.521" v="1030"/>
          <ac:spMkLst>
            <pc:docMk/>
            <pc:sldMk cId="2143908837" sldId="658"/>
            <ac:spMk id="58" creationId="{D4FE0F4B-439E-445A-8D4F-4664B19E3B96}"/>
          </ac:spMkLst>
        </pc:spChg>
        <pc:spChg chg="mod">
          <ac:chgData name="MANUEL ALBERTO GUEVARA  NAJARRO" userId="dc0839a7-ef25-445d-88fe-29223dfab4a5" providerId="ADAL" clId="{CD125C49-3B02-47B9-91DD-DF3E5C0BE458}" dt="2021-07-05T21:34:51.521" v="1030"/>
          <ac:spMkLst>
            <pc:docMk/>
            <pc:sldMk cId="2143908837" sldId="658"/>
            <ac:spMk id="59" creationId="{2313CF83-A806-4F98-8BE4-8B8713E7C6DA}"/>
          </ac:spMkLst>
        </pc:spChg>
        <pc:spChg chg="mod">
          <ac:chgData name="MANUEL ALBERTO GUEVARA  NAJARRO" userId="dc0839a7-ef25-445d-88fe-29223dfab4a5" providerId="ADAL" clId="{CD125C49-3B02-47B9-91DD-DF3E5C0BE458}" dt="2021-07-05T21:34:51.521" v="1030"/>
          <ac:spMkLst>
            <pc:docMk/>
            <pc:sldMk cId="2143908837" sldId="658"/>
            <ac:spMk id="61" creationId="{7582736D-BB3F-453B-B7F0-207C8FCEF33E}"/>
          </ac:spMkLst>
        </pc:spChg>
        <pc:spChg chg="mod">
          <ac:chgData name="MANUEL ALBERTO GUEVARA  NAJARRO" userId="dc0839a7-ef25-445d-88fe-29223dfab4a5" providerId="ADAL" clId="{CD125C49-3B02-47B9-91DD-DF3E5C0BE458}" dt="2021-07-05T21:34:51.521" v="1030"/>
          <ac:spMkLst>
            <pc:docMk/>
            <pc:sldMk cId="2143908837" sldId="658"/>
            <ac:spMk id="62" creationId="{B41ACBF5-E92D-474B-BF9E-77031C44F6A3}"/>
          </ac:spMkLst>
        </pc:spChg>
        <pc:spChg chg="add del mod">
          <ac:chgData name="MANUEL ALBERTO GUEVARA  NAJARRO" userId="dc0839a7-ef25-445d-88fe-29223dfab4a5" providerId="ADAL" clId="{CD125C49-3B02-47B9-91DD-DF3E5C0BE458}" dt="2021-07-05T21:35:04.050" v="1035"/>
          <ac:spMkLst>
            <pc:docMk/>
            <pc:sldMk cId="2143908837" sldId="658"/>
            <ac:spMk id="64" creationId="{2224C824-CE35-4834-A9C7-E410906ED22D}"/>
          </ac:spMkLst>
        </pc:spChg>
        <pc:spChg chg="mod">
          <ac:chgData name="MANUEL ALBERTO GUEVARA  NAJARRO" userId="dc0839a7-ef25-445d-88fe-29223dfab4a5" providerId="ADAL" clId="{CD125C49-3B02-47B9-91DD-DF3E5C0BE458}" dt="2021-07-05T21:35:01.483" v="1034"/>
          <ac:spMkLst>
            <pc:docMk/>
            <pc:sldMk cId="2143908837" sldId="658"/>
            <ac:spMk id="66" creationId="{2509F1DE-D937-43F1-924B-0AB6FAEEF4A1}"/>
          </ac:spMkLst>
        </pc:spChg>
        <pc:spChg chg="mod">
          <ac:chgData name="MANUEL ALBERTO GUEVARA  NAJARRO" userId="dc0839a7-ef25-445d-88fe-29223dfab4a5" providerId="ADAL" clId="{CD125C49-3B02-47B9-91DD-DF3E5C0BE458}" dt="2021-07-05T21:35:01.483" v="1034"/>
          <ac:spMkLst>
            <pc:docMk/>
            <pc:sldMk cId="2143908837" sldId="658"/>
            <ac:spMk id="67" creationId="{74224DCD-7B03-425A-A6EF-0B828B96448D}"/>
          </ac:spMkLst>
        </pc:spChg>
        <pc:spChg chg="mod">
          <ac:chgData name="MANUEL ALBERTO GUEVARA  NAJARRO" userId="dc0839a7-ef25-445d-88fe-29223dfab4a5" providerId="ADAL" clId="{CD125C49-3B02-47B9-91DD-DF3E5C0BE458}" dt="2021-07-05T21:35:01.483" v="1034"/>
          <ac:spMkLst>
            <pc:docMk/>
            <pc:sldMk cId="2143908837" sldId="658"/>
            <ac:spMk id="68" creationId="{47F9188F-C804-4E94-B7F6-A12F817833D7}"/>
          </ac:spMkLst>
        </pc:spChg>
        <pc:spChg chg="mod">
          <ac:chgData name="MANUEL ALBERTO GUEVARA  NAJARRO" userId="dc0839a7-ef25-445d-88fe-29223dfab4a5" providerId="ADAL" clId="{CD125C49-3B02-47B9-91DD-DF3E5C0BE458}" dt="2021-07-05T21:35:01.483" v="1034"/>
          <ac:spMkLst>
            <pc:docMk/>
            <pc:sldMk cId="2143908837" sldId="658"/>
            <ac:spMk id="69" creationId="{5EDF7A3B-5B0E-490D-8479-FEC6BE8CD4F4}"/>
          </ac:spMkLst>
        </pc:spChg>
        <pc:spChg chg="mod">
          <ac:chgData name="MANUEL ALBERTO GUEVARA  NAJARRO" userId="dc0839a7-ef25-445d-88fe-29223dfab4a5" providerId="ADAL" clId="{CD125C49-3B02-47B9-91DD-DF3E5C0BE458}" dt="2021-07-05T21:35:01.483" v="1034"/>
          <ac:spMkLst>
            <pc:docMk/>
            <pc:sldMk cId="2143908837" sldId="658"/>
            <ac:spMk id="70" creationId="{C4DC8949-9B0B-4A7F-97CA-17A09648681A}"/>
          </ac:spMkLst>
        </pc:spChg>
        <pc:spChg chg="mod">
          <ac:chgData name="MANUEL ALBERTO GUEVARA  NAJARRO" userId="dc0839a7-ef25-445d-88fe-29223dfab4a5" providerId="ADAL" clId="{CD125C49-3B02-47B9-91DD-DF3E5C0BE458}" dt="2021-07-05T21:35:01.483" v="1034"/>
          <ac:spMkLst>
            <pc:docMk/>
            <pc:sldMk cId="2143908837" sldId="658"/>
            <ac:spMk id="71" creationId="{02B7B1C4-48EC-4B57-9DB2-C6E99772FDE8}"/>
          </ac:spMkLst>
        </pc:spChg>
        <pc:spChg chg="mod">
          <ac:chgData name="MANUEL ALBERTO GUEVARA  NAJARRO" userId="dc0839a7-ef25-445d-88fe-29223dfab4a5" providerId="ADAL" clId="{CD125C49-3B02-47B9-91DD-DF3E5C0BE458}" dt="2021-07-05T21:35:01.483" v="1034"/>
          <ac:spMkLst>
            <pc:docMk/>
            <pc:sldMk cId="2143908837" sldId="658"/>
            <ac:spMk id="72" creationId="{39C4806B-9F25-444C-BDA3-BB44DB7412B5}"/>
          </ac:spMkLst>
        </pc:spChg>
        <pc:spChg chg="mod">
          <ac:chgData name="MANUEL ALBERTO GUEVARA  NAJARRO" userId="dc0839a7-ef25-445d-88fe-29223dfab4a5" providerId="ADAL" clId="{CD125C49-3B02-47B9-91DD-DF3E5C0BE458}" dt="2021-07-05T21:35:01.483" v="1034"/>
          <ac:spMkLst>
            <pc:docMk/>
            <pc:sldMk cId="2143908837" sldId="658"/>
            <ac:spMk id="73" creationId="{D90F5998-42CB-4420-9604-CB36F005518A}"/>
          </ac:spMkLst>
        </pc:spChg>
        <pc:spChg chg="mod">
          <ac:chgData name="MANUEL ALBERTO GUEVARA  NAJARRO" userId="dc0839a7-ef25-445d-88fe-29223dfab4a5" providerId="ADAL" clId="{CD125C49-3B02-47B9-91DD-DF3E5C0BE458}" dt="2021-07-05T21:35:01.483" v="1034"/>
          <ac:spMkLst>
            <pc:docMk/>
            <pc:sldMk cId="2143908837" sldId="658"/>
            <ac:spMk id="74" creationId="{0A53CDD7-3BCF-4489-A87E-E5341D7CC9C1}"/>
          </ac:spMkLst>
        </pc:spChg>
        <pc:spChg chg="mod">
          <ac:chgData name="MANUEL ALBERTO GUEVARA  NAJARRO" userId="dc0839a7-ef25-445d-88fe-29223dfab4a5" providerId="ADAL" clId="{CD125C49-3B02-47B9-91DD-DF3E5C0BE458}" dt="2021-07-05T21:35:01.483" v="1034"/>
          <ac:spMkLst>
            <pc:docMk/>
            <pc:sldMk cId="2143908837" sldId="658"/>
            <ac:spMk id="75" creationId="{759EA98A-EE89-475D-BE84-770E8A6478CD}"/>
          </ac:spMkLst>
        </pc:spChg>
        <pc:spChg chg="mod">
          <ac:chgData name="MANUEL ALBERTO GUEVARA  NAJARRO" userId="dc0839a7-ef25-445d-88fe-29223dfab4a5" providerId="ADAL" clId="{CD125C49-3B02-47B9-91DD-DF3E5C0BE458}" dt="2021-07-05T21:35:01.483" v="1034"/>
          <ac:spMkLst>
            <pc:docMk/>
            <pc:sldMk cId="2143908837" sldId="658"/>
            <ac:spMk id="76" creationId="{4B8179B7-6B25-49A1-96AF-68A26231F73C}"/>
          </ac:spMkLst>
        </pc:spChg>
        <pc:spChg chg="mod">
          <ac:chgData name="MANUEL ALBERTO GUEVARA  NAJARRO" userId="dc0839a7-ef25-445d-88fe-29223dfab4a5" providerId="ADAL" clId="{CD125C49-3B02-47B9-91DD-DF3E5C0BE458}" dt="2021-07-05T21:35:01.483" v="1034"/>
          <ac:spMkLst>
            <pc:docMk/>
            <pc:sldMk cId="2143908837" sldId="658"/>
            <ac:spMk id="77" creationId="{3586D3BE-CAF4-47DE-81A6-6A44038CF55F}"/>
          </ac:spMkLst>
        </pc:spChg>
        <pc:spChg chg="mod">
          <ac:chgData name="MANUEL ALBERTO GUEVARA  NAJARRO" userId="dc0839a7-ef25-445d-88fe-29223dfab4a5" providerId="ADAL" clId="{CD125C49-3B02-47B9-91DD-DF3E5C0BE458}" dt="2021-07-05T21:35:01.483" v="1034"/>
          <ac:spMkLst>
            <pc:docMk/>
            <pc:sldMk cId="2143908837" sldId="658"/>
            <ac:spMk id="78" creationId="{B1128D6E-F22A-42C2-B82E-A5150426F9C3}"/>
          </ac:spMkLst>
        </pc:spChg>
        <pc:spChg chg="mod">
          <ac:chgData name="MANUEL ALBERTO GUEVARA  NAJARRO" userId="dc0839a7-ef25-445d-88fe-29223dfab4a5" providerId="ADAL" clId="{CD125C49-3B02-47B9-91DD-DF3E5C0BE458}" dt="2021-07-05T21:35:01.483" v="1034"/>
          <ac:spMkLst>
            <pc:docMk/>
            <pc:sldMk cId="2143908837" sldId="658"/>
            <ac:spMk id="80" creationId="{FA3EA246-1BC0-426A-BFAD-ECFFCE0C591F}"/>
          </ac:spMkLst>
        </pc:spChg>
        <pc:spChg chg="mod">
          <ac:chgData name="MANUEL ALBERTO GUEVARA  NAJARRO" userId="dc0839a7-ef25-445d-88fe-29223dfab4a5" providerId="ADAL" clId="{CD125C49-3B02-47B9-91DD-DF3E5C0BE458}" dt="2021-07-05T21:35:01.483" v="1034"/>
          <ac:spMkLst>
            <pc:docMk/>
            <pc:sldMk cId="2143908837" sldId="658"/>
            <ac:spMk id="81" creationId="{4FAADB7D-9317-438E-AD4F-5552337325AE}"/>
          </ac:spMkLst>
        </pc:spChg>
        <pc:spChg chg="mod">
          <ac:chgData name="MANUEL ALBERTO GUEVARA  NAJARRO" userId="dc0839a7-ef25-445d-88fe-29223dfab4a5" providerId="ADAL" clId="{CD125C49-3B02-47B9-91DD-DF3E5C0BE458}" dt="2021-07-05T21:35:01.483" v="1034"/>
          <ac:spMkLst>
            <pc:docMk/>
            <pc:sldMk cId="2143908837" sldId="658"/>
            <ac:spMk id="83" creationId="{E9302BC6-5527-4A0C-BE21-54FCA12D09A1}"/>
          </ac:spMkLst>
        </pc:spChg>
        <pc:spChg chg="mod">
          <ac:chgData name="MANUEL ALBERTO GUEVARA  NAJARRO" userId="dc0839a7-ef25-445d-88fe-29223dfab4a5" providerId="ADAL" clId="{CD125C49-3B02-47B9-91DD-DF3E5C0BE458}" dt="2021-07-05T21:35:01.483" v="1034"/>
          <ac:spMkLst>
            <pc:docMk/>
            <pc:sldMk cId="2143908837" sldId="658"/>
            <ac:spMk id="85" creationId="{4CCFC8C5-A3A2-4097-9B9C-443D0E9E925C}"/>
          </ac:spMkLst>
        </pc:spChg>
        <pc:spChg chg="mod">
          <ac:chgData name="MANUEL ALBERTO GUEVARA  NAJARRO" userId="dc0839a7-ef25-445d-88fe-29223dfab4a5" providerId="ADAL" clId="{CD125C49-3B02-47B9-91DD-DF3E5C0BE458}" dt="2021-07-05T21:35:01.483" v="1034"/>
          <ac:spMkLst>
            <pc:docMk/>
            <pc:sldMk cId="2143908837" sldId="658"/>
            <ac:spMk id="86" creationId="{3CDCA13A-AE7A-4050-AC7E-3E174F1FCC5D}"/>
          </ac:spMkLst>
        </pc:spChg>
        <pc:spChg chg="mod">
          <ac:chgData name="MANUEL ALBERTO GUEVARA  NAJARRO" userId="dc0839a7-ef25-445d-88fe-29223dfab4a5" providerId="ADAL" clId="{CD125C49-3B02-47B9-91DD-DF3E5C0BE458}" dt="2021-07-05T21:35:01.483" v="1034"/>
          <ac:spMkLst>
            <pc:docMk/>
            <pc:sldMk cId="2143908837" sldId="658"/>
            <ac:spMk id="87" creationId="{A40C0A04-9BD9-49B3-A5A8-9AA7D00A231B}"/>
          </ac:spMkLst>
        </pc:spChg>
        <pc:spChg chg="mod">
          <ac:chgData name="MANUEL ALBERTO GUEVARA  NAJARRO" userId="dc0839a7-ef25-445d-88fe-29223dfab4a5" providerId="ADAL" clId="{CD125C49-3B02-47B9-91DD-DF3E5C0BE458}" dt="2021-07-05T21:35:01.483" v="1034"/>
          <ac:spMkLst>
            <pc:docMk/>
            <pc:sldMk cId="2143908837" sldId="658"/>
            <ac:spMk id="88" creationId="{690539C7-B153-4498-89E0-2BF4E250E61C}"/>
          </ac:spMkLst>
        </pc:spChg>
        <pc:spChg chg="mod">
          <ac:chgData name="MANUEL ALBERTO GUEVARA  NAJARRO" userId="dc0839a7-ef25-445d-88fe-29223dfab4a5" providerId="ADAL" clId="{CD125C49-3B02-47B9-91DD-DF3E5C0BE458}" dt="2021-07-05T21:35:01.483" v="1034"/>
          <ac:spMkLst>
            <pc:docMk/>
            <pc:sldMk cId="2143908837" sldId="658"/>
            <ac:spMk id="90" creationId="{A1C9DDB1-EEC0-4795-84B7-7F781B3C83B8}"/>
          </ac:spMkLst>
        </pc:spChg>
        <pc:spChg chg="mod">
          <ac:chgData name="MANUEL ALBERTO GUEVARA  NAJARRO" userId="dc0839a7-ef25-445d-88fe-29223dfab4a5" providerId="ADAL" clId="{CD125C49-3B02-47B9-91DD-DF3E5C0BE458}" dt="2021-07-05T21:35:01.483" v="1034"/>
          <ac:spMkLst>
            <pc:docMk/>
            <pc:sldMk cId="2143908837" sldId="658"/>
            <ac:spMk id="91" creationId="{BBB50303-7E32-408E-93EC-237FF59EBF21}"/>
          </ac:spMkLst>
        </pc:spChg>
        <pc:spChg chg="mod">
          <ac:chgData name="MANUEL ALBERTO GUEVARA  NAJARRO" userId="dc0839a7-ef25-445d-88fe-29223dfab4a5" providerId="ADAL" clId="{CD125C49-3B02-47B9-91DD-DF3E5C0BE458}" dt="2021-07-05T21:35:01.483" v="1034"/>
          <ac:spMkLst>
            <pc:docMk/>
            <pc:sldMk cId="2143908837" sldId="658"/>
            <ac:spMk id="93" creationId="{37AEB08F-E886-49F7-946B-658A4A36C1DE}"/>
          </ac:spMkLst>
        </pc:spChg>
        <pc:spChg chg="mod">
          <ac:chgData name="MANUEL ALBERTO GUEVARA  NAJARRO" userId="dc0839a7-ef25-445d-88fe-29223dfab4a5" providerId="ADAL" clId="{CD125C49-3B02-47B9-91DD-DF3E5C0BE458}" dt="2021-07-05T21:35:01.483" v="1034"/>
          <ac:spMkLst>
            <pc:docMk/>
            <pc:sldMk cId="2143908837" sldId="658"/>
            <ac:spMk id="95" creationId="{A2B1A87D-A035-4C8D-BD45-E2F458EEDABC}"/>
          </ac:spMkLst>
        </pc:spChg>
        <pc:spChg chg="mod">
          <ac:chgData name="MANUEL ALBERTO GUEVARA  NAJARRO" userId="dc0839a7-ef25-445d-88fe-29223dfab4a5" providerId="ADAL" clId="{CD125C49-3B02-47B9-91DD-DF3E5C0BE458}" dt="2021-07-05T21:35:01.483" v="1034"/>
          <ac:spMkLst>
            <pc:docMk/>
            <pc:sldMk cId="2143908837" sldId="658"/>
            <ac:spMk id="96" creationId="{B1C72BF4-0031-4306-8651-0E6D8996D492}"/>
          </ac:spMkLst>
        </pc:spChg>
        <pc:spChg chg="mod">
          <ac:chgData name="MANUEL ALBERTO GUEVARA  NAJARRO" userId="dc0839a7-ef25-445d-88fe-29223dfab4a5" providerId="ADAL" clId="{CD125C49-3B02-47B9-91DD-DF3E5C0BE458}" dt="2021-07-05T21:35:01.483" v="1034"/>
          <ac:spMkLst>
            <pc:docMk/>
            <pc:sldMk cId="2143908837" sldId="658"/>
            <ac:spMk id="97" creationId="{4277E519-4FB7-45CD-9892-ED2D60505E98}"/>
          </ac:spMkLst>
        </pc:spChg>
        <pc:spChg chg="mod">
          <ac:chgData name="MANUEL ALBERTO GUEVARA  NAJARRO" userId="dc0839a7-ef25-445d-88fe-29223dfab4a5" providerId="ADAL" clId="{CD125C49-3B02-47B9-91DD-DF3E5C0BE458}" dt="2021-07-05T21:35:01.483" v="1034"/>
          <ac:spMkLst>
            <pc:docMk/>
            <pc:sldMk cId="2143908837" sldId="658"/>
            <ac:spMk id="98" creationId="{41B598F5-D1F5-4EA5-BA53-8EF955A9758D}"/>
          </ac:spMkLst>
        </pc:spChg>
        <pc:spChg chg="mod">
          <ac:chgData name="MANUEL ALBERTO GUEVARA  NAJARRO" userId="dc0839a7-ef25-445d-88fe-29223dfab4a5" providerId="ADAL" clId="{CD125C49-3B02-47B9-91DD-DF3E5C0BE458}" dt="2021-07-05T21:35:01.483" v="1034"/>
          <ac:spMkLst>
            <pc:docMk/>
            <pc:sldMk cId="2143908837" sldId="658"/>
            <ac:spMk id="99" creationId="{7DBFB7F9-B52E-4FEA-B292-5D2EAA73B1DF}"/>
          </ac:spMkLst>
        </pc:spChg>
        <pc:spChg chg="mod">
          <ac:chgData name="MANUEL ALBERTO GUEVARA  NAJARRO" userId="dc0839a7-ef25-445d-88fe-29223dfab4a5" providerId="ADAL" clId="{CD125C49-3B02-47B9-91DD-DF3E5C0BE458}" dt="2021-07-05T21:35:01.483" v="1034"/>
          <ac:spMkLst>
            <pc:docMk/>
            <pc:sldMk cId="2143908837" sldId="658"/>
            <ac:spMk id="100" creationId="{17C470FC-CB29-42E5-9E60-77FD380CE3DF}"/>
          </ac:spMkLst>
        </pc:spChg>
        <pc:spChg chg="mod">
          <ac:chgData name="MANUEL ALBERTO GUEVARA  NAJARRO" userId="dc0839a7-ef25-445d-88fe-29223dfab4a5" providerId="ADAL" clId="{CD125C49-3B02-47B9-91DD-DF3E5C0BE458}" dt="2021-07-05T21:35:01.483" v="1034"/>
          <ac:spMkLst>
            <pc:docMk/>
            <pc:sldMk cId="2143908837" sldId="658"/>
            <ac:spMk id="101" creationId="{380CD843-D1F9-48A0-BCFE-707B855A6C51}"/>
          </ac:spMkLst>
        </pc:spChg>
        <pc:spChg chg="mod">
          <ac:chgData name="MANUEL ALBERTO GUEVARA  NAJARRO" userId="dc0839a7-ef25-445d-88fe-29223dfab4a5" providerId="ADAL" clId="{CD125C49-3B02-47B9-91DD-DF3E5C0BE458}" dt="2021-07-05T21:35:01.483" v="1034"/>
          <ac:spMkLst>
            <pc:docMk/>
            <pc:sldMk cId="2143908837" sldId="658"/>
            <ac:spMk id="103" creationId="{EB97B011-FCD3-4ACD-B57D-E90BE94577B0}"/>
          </ac:spMkLst>
        </pc:spChg>
        <pc:spChg chg="mod">
          <ac:chgData name="MANUEL ALBERTO GUEVARA  NAJARRO" userId="dc0839a7-ef25-445d-88fe-29223dfab4a5" providerId="ADAL" clId="{CD125C49-3B02-47B9-91DD-DF3E5C0BE458}" dt="2021-07-05T21:35:01.483" v="1034"/>
          <ac:spMkLst>
            <pc:docMk/>
            <pc:sldMk cId="2143908837" sldId="658"/>
            <ac:spMk id="104" creationId="{25E767AF-6CCC-4DA7-A895-E6709C1A91AE}"/>
          </ac:spMkLst>
        </pc:spChg>
        <pc:spChg chg="mod">
          <ac:chgData name="MANUEL ALBERTO GUEVARA  NAJARRO" userId="dc0839a7-ef25-445d-88fe-29223dfab4a5" providerId="ADAL" clId="{CD125C49-3B02-47B9-91DD-DF3E5C0BE458}" dt="2021-07-05T21:35:01.483" v="1034"/>
          <ac:spMkLst>
            <pc:docMk/>
            <pc:sldMk cId="2143908837" sldId="658"/>
            <ac:spMk id="106" creationId="{A36F28C5-36C7-4D8A-8142-9436A92F6506}"/>
          </ac:spMkLst>
        </pc:spChg>
        <pc:spChg chg="mod">
          <ac:chgData name="MANUEL ALBERTO GUEVARA  NAJARRO" userId="dc0839a7-ef25-445d-88fe-29223dfab4a5" providerId="ADAL" clId="{CD125C49-3B02-47B9-91DD-DF3E5C0BE458}" dt="2021-07-05T21:35:01.483" v="1034"/>
          <ac:spMkLst>
            <pc:docMk/>
            <pc:sldMk cId="2143908837" sldId="658"/>
            <ac:spMk id="107" creationId="{EF7E4F4D-202D-44D0-91AD-D85AC797BFA7}"/>
          </ac:spMkLst>
        </pc:spChg>
        <pc:spChg chg="mod">
          <ac:chgData name="MANUEL ALBERTO GUEVARA  NAJARRO" userId="dc0839a7-ef25-445d-88fe-29223dfab4a5" providerId="ADAL" clId="{CD125C49-3B02-47B9-91DD-DF3E5C0BE458}" dt="2021-07-05T21:35:01.483" v="1034"/>
          <ac:spMkLst>
            <pc:docMk/>
            <pc:sldMk cId="2143908837" sldId="658"/>
            <ac:spMk id="109" creationId="{1BC64BDA-1C2E-49D0-BE8F-E9721F0FF79F}"/>
          </ac:spMkLst>
        </pc:spChg>
        <pc:spChg chg="mod">
          <ac:chgData name="MANUEL ALBERTO GUEVARA  NAJARRO" userId="dc0839a7-ef25-445d-88fe-29223dfab4a5" providerId="ADAL" clId="{CD125C49-3B02-47B9-91DD-DF3E5C0BE458}" dt="2021-07-05T21:35:01.483" v="1034"/>
          <ac:spMkLst>
            <pc:docMk/>
            <pc:sldMk cId="2143908837" sldId="658"/>
            <ac:spMk id="110" creationId="{2481A45F-D9F6-430F-8D23-F73D0532D3A7}"/>
          </ac:spMkLst>
        </pc:spChg>
        <pc:spChg chg="mod">
          <ac:chgData name="MANUEL ALBERTO GUEVARA  NAJARRO" userId="dc0839a7-ef25-445d-88fe-29223dfab4a5" providerId="ADAL" clId="{CD125C49-3B02-47B9-91DD-DF3E5C0BE458}" dt="2021-07-05T21:35:01.483" v="1034"/>
          <ac:spMkLst>
            <pc:docMk/>
            <pc:sldMk cId="2143908837" sldId="658"/>
            <ac:spMk id="112" creationId="{1B4DED73-3C7E-4B61-AB0E-3C61BCBE7094}"/>
          </ac:spMkLst>
        </pc:spChg>
        <pc:spChg chg="mod">
          <ac:chgData name="MANUEL ALBERTO GUEVARA  NAJARRO" userId="dc0839a7-ef25-445d-88fe-29223dfab4a5" providerId="ADAL" clId="{CD125C49-3B02-47B9-91DD-DF3E5C0BE458}" dt="2021-07-05T21:35:01.483" v="1034"/>
          <ac:spMkLst>
            <pc:docMk/>
            <pc:sldMk cId="2143908837" sldId="658"/>
            <ac:spMk id="113" creationId="{A01E388C-EEC9-4E72-920D-8BE4E937615F}"/>
          </ac:spMkLst>
        </pc:spChg>
        <pc:spChg chg="mod">
          <ac:chgData name="MANUEL ALBERTO GUEVARA  NAJARRO" userId="dc0839a7-ef25-445d-88fe-29223dfab4a5" providerId="ADAL" clId="{CD125C49-3B02-47B9-91DD-DF3E5C0BE458}" dt="2021-07-05T21:35:01.483" v="1034"/>
          <ac:spMkLst>
            <pc:docMk/>
            <pc:sldMk cId="2143908837" sldId="658"/>
            <ac:spMk id="115" creationId="{CBC20834-798A-4D38-A558-08EA09BB5D50}"/>
          </ac:spMkLst>
        </pc:spChg>
        <pc:spChg chg="mod">
          <ac:chgData name="MANUEL ALBERTO GUEVARA  NAJARRO" userId="dc0839a7-ef25-445d-88fe-29223dfab4a5" providerId="ADAL" clId="{CD125C49-3B02-47B9-91DD-DF3E5C0BE458}" dt="2021-07-05T21:35:01.483" v="1034"/>
          <ac:spMkLst>
            <pc:docMk/>
            <pc:sldMk cId="2143908837" sldId="658"/>
            <ac:spMk id="116" creationId="{57583451-F635-420E-A3E3-FEFC36DFDAA7}"/>
          </ac:spMkLst>
        </pc:spChg>
        <pc:spChg chg="add mod topLvl">
          <ac:chgData name="MANUEL ALBERTO GUEVARA  NAJARRO" userId="dc0839a7-ef25-445d-88fe-29223dfab4a5" providerId="ADAL" clId="{CD125C49-3B02-47B9-91DD-DF3E5C0BE458}" dt="2021-07-05T22:27:22.240" v="1697" actId="2711"/>
          <ac:spMkLst>
            <pc:docMk/>
            <pc:sldMk cId="2143908837" sldId="658"/>
            <ac:spMk id="117" creationId="{1A6FBBA3-A6EC-4FC8-933E-63F92F546E6D}"/>
          </ac:spMkLst>
        </pc:spChg>
        <pc:spChg chg="mod">
          <ac:chgData name="MANUEL ALBERTO GUEVARA  NAJARRO" userId="dc0839a7-ef25-445d-88fe-29223dfab4a5" providerId="ADAL" clId="{CD125C49-3B02-47B9-91DD-DF3E5C0BE458}" dt="2021-07-05T21:41:14.782" v="1118" actId="165"/>
          <ac:spMkLst>
            <pc:docMk/>
            <pc:sldMk cId="2143908837" sldId="658"/>
            <ac:spMk id="119" creationId="{83FC9A61-EA21-44F1-ACF9-40E1EDA1CE05}"/>
          </ac:spMkLst>
        </pc:spChg>
        <pc:spChg chg="mod">
          <ac:chgData name="MANUEL ALBERTO GUEVARA  NAJARRO" userId="dc0839a7-ef25-445d-88fe-29223dfab4a5" providerId="ADAL" clId="{CD125C49-3B02-47B9-91DD-DF3E5C0BE458}" dt="2021-07-05T21:41:14.782" v="1118" actId="165"/>
          <ac:spMkLst>
            <pc:docMk/>
            <pc:sldMk cId="2143908837" sldId="658"/>
            <ac:spMk id="120" creationId="{F0FC23D5-383F-45CB-B486-637A54E1BFCF}"/>
          </ac:spMkLst>
        </pc:spChg>
        <pc:spChg chg="mod">
          <ac:chgData name="MANUEL ALBERTO GUEVARA  NAJARRO" userId="dc0839a7-ef25-445d-88fe-29223dfab4a5" providerId="ADAL" clId="{CD125C49-3B02-47B9-91DD-DF3E5C0BE458}" dt="2021-07-05T21:41:14.782" v="1118" actId="165"/>
          <ac:spMkLst>
            <pc:docMk/>
            <pc:sldMk cId="2143908837" sldId="658"/>
            <ac:spMk id="121" creationId="{82BF059C-2C69-4B7B-A99D-E7A4E7FFB5AD}"/>
          </ac:spMkLst>
        </pc:spChg>
        <pc:spChg chg="mod">
          <ac:chgData name="MANUEL ALBERTO GUEVARA  NAJARRO" userId="dc0839a7-ef25-445d-88fe-29223dfab4a5" providerId="ADAL" clId="{CD125C49-3B02-47B9-91DD-DF3E5C0BE458}" dt="2021-07-05T21:41:14.782" v="1118" actId="165"/>
          <ac:spMkLst>
            <pc:docMk/>
            <pc:sldMk cId="2143908837" sldId="658"/>
            <ac:spMk id="122" creationId="{5B168A3D-7C9C-43CD-A2BB-428F24484F10}"/>
          </ac:spMkLst>
        </pc:spChg>
        <pc:spChg chg="mod">
          <ac:chgData name="MANUEL ALBERTO GUEVARA  NAJARRO" userId="dc0839a7-ef25-445d-88fe-29223dfab4a5" providerId="ADAL" clId="{CD125C49-3B02-47B9-91DD-DF3E5C0BE458}" dt="2021-07-05T21:41:14.782" v="1118" actId="165"/>
          <ac:spMkLst>
            <pc:docMk/>
            <pc:sldMk cId="2143908837" sldId="658"/>
            <ac:spMk id="123" creationId="{80C15678-F10C-4CAB-B35E-F844D7D00E25}"/>
          </ac:spMkLst>
        </pc:spChg>
        <pc:spChg chg="mod">
          <ac:chgData name="MANUEL ALBERTO GUEVARA  NAJARRO" userId="dc0839a7-ef25-445d-88fe-29223dfab4a5" providerId="ADAL" clId="{CD125C49-3B02-47B9-91DD-DF3E5C0BE458}" dt="2021-07-05T21:41:14.782" v="1118" actId="165"/>
          <ac:spMkLst>
            <pc:docMk/>
            <pc:sldMk cId="2143908837" sldId="658"/>
            <ac:spMk id="124" creationId="{C1B77312-9074-421C-837F-C9B0764ADD39}"/>
          </ac:spMkLst>
        </pc:spChg>
        <pc:spChg chg="mod">
          <ac:chgData name="MANUEL ALBERTO GUEVARA  NAJARRO" userId="dc0839a7-ef25-445d-88fe-29223dfab4a5" providerId="ADAL" clId="{CD125C49-3B02-47B9-91DD-DF3E5C0BE458}" dt="2021-07-05T21:41:14.782" v="1118" actId="165"/>
          <ac:spMkLst>
            <pc:docMk/>
            <pc:sldMk cId="2143908837" sldId="658"/>
            <ac:spMk id="125" creationId="{9A63CD42-E5D9-4852-A804-5C69546F1529}"/>
          </ac:spMkLst>
        </pc:spChg>
        <pc:spChg chg="mod">
          <ac:chgData name="MANUEL ALBERTO GUEVARA  NAJARRO" userId="dc0839a7-ef25-445d-88fe-29223dfab4a5" providerId="ADAL" clId="{CD125C49-3B02-47B9-91DD-DF3E5C0BE458}" dt="2021-07-05T21:41:14.782" v="1118" actId="165"/>
          <ac:spMkLst>
            <pc:docMk/>
            <pc:sldMk cId="2143908837" sldId="658"/>
            <ac:spMk id="126" creationId="{9333FA3E-D983-4D6A-83CE-4170F8C361BC}"/>
          </ac:spMkLst>
        </pc:spChg>
        <pc:spChg chg="mod">
          <ac:chgData name="MANUEL ALBERTO GUEVARA  NAJARRO" userId="dc0839a7-ef25-445d-88fe-29223dfab4a5" providerId="ADAL" clId="{CD125C49-3B02-47B9-91DD-DF3E5C0BE458}" dt="2021-07-05T21:41:14.782" v="1118" actId="165"/>
          <ac:spMkLst>
            <pc:docMk/>
            <pc:sldMk cId="2143908837" sldId="658"/>
            <ac:spMk id="127" creationId="{CC42A9DE-998B-4CE0-90E4-3F6B4500923B}"/>
          </ac:spMkLst>
        </pc:spChg>
        <pc:spChg chg="mod">
          <ac:chgData name="MANUEL ALBERTO GUEVARA  NAJARRO" userId="dc0839a7-ef25-445d-88fe-29223dfab4a5" providerId="ADAL" clId="{CD125C49-3B02-47B9-91DD-DF3E5C0BE458}" dt="2021-07-05T21:41:14.782" v="1118" actId="165"/>
          <ac:spMkLst>
            <pc:docMk/>
            <pc:sldMk cId="2143908837" sldId="658"/>
            <ac:spMk id="128" creationId="{119BEAA3-51FD-491F-8873-37942138608E}"/>
          </ac:spMkLst>
        </pc:spChg>
        <pc:spChg chg="mod">
          <ac:chgData name="MANUEL ALBERTO GUEVARA  NAJARRO" userId="dc0839a7-ef25-445d-88fe-29223dfab4a5" providerId="ADAL" clId="{CD125C49-3B02-47B9-91DD-DF3E5C0BE458}" dt="2021-07-05T21:41:14.782" v="1118" actId="165"/>
          <ac:spMkLst>
            <pc:docMk/>
            <pc:sldMk cId="2143908837" sldId="658"/>
            <ac:spMk id="129" creationId="{D368527C-4D9B-4BD5-97A6-55768EA6F27D}"/>
          </ac:spMkLst>
        </pc:spChg>
        <pc:spChg chg="mod">
          <ac:chgData name="MANUEL ALBERTO GUEVARA  NAJARRO" userId="dc0839a7-ef25-445d-88fe-29223dfab4a5" providerId="ADAL" clId="{CD125C49-3B02-47B9-91DD-DF3E5C0BE458}" dt="2021-07-05T21:41:14.782" v="1118" actId="165"/>
          <ac:spMkLst>
            <pc:docMk/>
            <pc:sldMk cId="2143908837" sldId="658"/>
            <ac:spMk id="130" creationId="{E8FC0225-C3C7-45E5-AAB7-C42A1C692F2D}"/>
          </ac:spMkLst>
        </pc:spChg>
        <pc:spChg chg="mod">
          <ac:chgData name="MANUEL ALBERTO GUEVARA  NAJARRO" userId="dc0839a7-ef25-445d-88fe-29223dfab4a5" providerId="ADAL" clId="{CD125C49-3B02-47B9-91DD-DF3E5C0BE458}" dt="2021-07-05T21:41:14.782" v="1118" actId="165"/>
          <ac:spMkLst>
            <pc:docMk/>
            <pc:sldMk cId="2143908837" sldId="658"/>
            <ac:spMk id="131" creationId="{A7B14801-D8FA-4934-85FD-EFCA5533E541}"/>
          </ac:spMkLst>
        </pc:spChg>
        <pc:spChg chg="mod">
          <ac:chgData name="MANUEL ALBERTO GUEVARA  NAJARRO" userId="dc0839a7-ef25-445d-88fe-29223dfab4a5" providerId="ADAL" clId="{CD125C49-3B02-47B9-91DD-DF3E5C0BE458}" dt="2021-07-05T21:41:14.782" v="1118" actId="165"/>
          <ac:spMkLst>
            <pc:docMk/>
            <pc:sldMk cId="2143908837" sldId="658"/>
            <ac:spMk id="133" creationId="{F78B0453-ED02-4CFB-B13E-9E64D47C4BB6}"/>
          </ac:spMkLst>
        </pc:spChg>
        <pc:spChg chg="mod">
          <ac:chgData name="MANUEL ALBERTO GUEVARA  NAJARRO" userId="dc0839a7-ef25-445d-88fe-29223dfab4a5" providerId="ADAL" clId="{CD125C49-3B02-47B9-91DD-DF3E5C0BE458}" dt="2021-07-05T21:41:14.782" v="1118" actId="165"/>
          <ac:spMkLst>
            <pc:docMk/>
            <pc:sldMk cId="2143908837" sldId="658"/>
            <ac:spMk id="134" creationId="{66789546-8AE3-42A7-BEB2-1E2B41E9B42E}"/>
          </ac:spMkLst>
        </pc:spChg>
        <pc:spChg chg="mod">
          <ac:chgData name="MANUEL ALBERTO GUEVARA  NAJARRO" userId="dc0839a7-ef25-445d-88fe-29223dfab4a5" providerId="ADAL" clId="{CD125C49-3B02-47B9-91DD-DF3E5C0BE458}" dt="2021-07-05T21:41:14.782" v="1118" actId="165"/>
          <ac:spMkLst>
            <pc:docMk/>
            <pc:sldMk cId="2143908837" sldId="658"/>
            <ac:spMk id="136" creationId="{9E9ECE3B-B3C0-48DA-8CDF-587C289C7C5E}"/>
          </ac:spMkLst>
        </pc:spChg>
        <pc:spChg chg="mod">
          <ac:chgData name="MANUEL ALBERTO GUEVARA  NAJARRO" userId="dc0839a7-ef25-445d-88fe-29223dfab4a5" providerId="ADAL" clId="{CD125C49-3B02-47B9-91DD-DF3E5C0BE458}" dt="2021-07-05T21:41:14.782" v="1118" actId="165"/>
          <ac:spMkLst>
            <pc:docMk/>
            <pc:sldMk cId="2143908837" sldId="658"/>
            <ac:spMk id="138" creationId="{B08E777D-3D36-4C67-9C9A-03ADE89CA232}"/>
          </ac:spMkLst>
        </pc:spChg>
        <pc:spChg chg="mod">
          <ac:chgData name="MANUEL ALBERTO GUEVARA  NAJARRO" userId="dc0839a7-ef25-445d-88fe-29223dfab4a5" providerId="ADAL" clId="{CD125C49-3B02-47B9-91DD-DF3E5C0BE458}" dt="2021-07-05T21:41:14.782" v="1118" actId="165"/>
          <ac:spMkLst>
            <pc:docMk/>
            <pc:sldMk cId="2143908837" sldId="658"/>
            <ac:spMk id="139" creationId="{8C8FA255-C182-4E63-8957-FDBBA7B9F8B4}"/>
          </ac:spMkLst>
        </pc:spChg>
        <pc:spChg chg="mod">
          <ac:chgData name="MANUEL ALBERTO GUEVARA  NAJARRO" userId="dc0839a7-ef25-445d-88fe-29223dfab4a5" providerId="ADAL" clId="{CD125C49-3B02-47B9-91DD-DF3E5C0BE458}" dt="2021-07-05T21:41:14.782" v="1118" actId="165"/>
          <ac:spMkLst>
            <pc:docMk/>
            <pc:sldMk cId="2143908837" sldId="658"/>
            <ac:spMk id="140" creationId="{F6D7AD1F-4C52-4712-8C57-B24F0CD2B67A}"/>
          </ac:spMkLst>
        </pc:spChg>
        <pc:spChg chg="mod">
          <ac:chgData name="MANUEL ALBERTO GUEVARA  NAJARRO" userId="dc0839a7-ef25-445d-88fe-29223dfab4a5" providerId="ADAL" clId="{CD125C49-3B02-47B9-91DD-DF3E5C0BE458}" dt="2021-07-05T21:41:14.782" v="1118" actId="165"/>
          <ac:spMkLst>
            <pc:docMk/>
            <pc:sldMk cId="2143908837" sldId="658"/>
            <ac:spMk id="141" creationId="{12835003-E795-4F54-B117-06F6ACEE240F}"/>
          </ac:spMkLst>
        </pc:spChg>
        <pc:spChg chg="mod">
          <ac:chgData name="MANUEL ALBERTO GUEVARA  NAJARRO" userId="dc0839a7-ef25-445d-88fe-29223dfab4a5" providerId="ADAL" clId="{CD125C49-3B02-47B9-91DD-DF3E5C0BE458}" dt="2021-07-05T21:41:14.782" v="1118" actId="165"/>
          <ac:spMkLst>
            <pc:docMk/>
            <pc:sldMk cId="2143908837" sldId="658"/>
            <ac:spMk id="143" creationId="{919080A0-8D2F-4449-9173-349871DC3096}"/>
          </ac:spMkLst>
        </pc:spChg>
        <pc:spChg chg="mod">
          <ac:chgData name="MANUEL ALBERTO GUEVARA  NAJARRO" userId="dc0839a7-ef25-445d-88fe-29223dfab4a5" providerId="ADAL" clId="{CD125C49-3B02-47B9-91DD-DF3E5C0BE458}" dt="2021-07-05T21:41:14.782" v="1118" actId="165"/>
          <ac:spMkLst>
            <pc:docMk/>
            <pc:sldMk cId="2143908837" sldId="658"/>
            <ac:spMk id="144" creationId="{02EA54A8-8501-4F53-BC20-2F41FB64248F}"/>
          </ac:spMkLst>
        </pc:spChg>
        <pc:spChg chg="mod">
          <ac:chgData name="MANUEL ALBERTO GUEVARA  NAJARRO" userId="dc0839a7-ef25-445d-88fe-29223dfab4a5" providerId="ADAL" clId="{CD125C49-3B02-47B9-91DD-DF3E5C0BE458}" dt="2021-07-05T21:41:14.782" v="1118" actId="165"/>
          <ac:spMkLst>
            <pc:docMk/>
            <pc:sldMk cId="2143908837" sldId="658"/>
            <ac:spMk id="146" creationId="{14C7F1F4-6C5E-453A-A59E-8606194C21DD}"/>
          </ac:spMkLst>
        </pc:spChg>
        <pc:spChg chg="mod">
          <ac:chgData name="MANUEL ALBERTO GUEVARA  NAJARRO" userId="dc0839a7-ef25-445d-88fe-29223dfab4a5" providerId="ADAL" clId="{CD125C49-3B02-47B9-91DD-DF3E5C0BE458}" dt="2021-07-05T21:41:14.782" v="1118" actId="165"/>
          <ac:spMkLst>
            <pc:docMk/>
            <pc:sldMk cId="2143908837" sldId="658"/>
            <ac:spMk id="148" creationId="{D517177D-BA8D-4C8E-A36C-94D4CC424043}"/>
          </ac:spMkLst>
        </pc:spChg>
        <pc:spChg chg="mod">
          <ac:chgData name="MANUEL ALBERTO GUEVARA  NAJARRO" userId="dc0839a7-ef25-445d-88fe-29223dfab4a5" providerId="ADAL" clId="{CD125C49-3B02-47B9-91DD-DF3E5C0BE458}" dt="2021-07-05T21:41:14.782" v="1118" actId="165"/>
          <ac:spMkLst>
            <pc:docMk/>
            <pc:sldMk cId="2143908837" sldId="658"/>
            <ac:spMk id="149" creationId="{FE55F1F2-0022-401F-9BE0-0BD2A76A4660}"/>
          </ac:spMkLst>
        </pc:spChg>
        <pc:spChg chg="mod">
          <ac:chgData name="MANUEL ALBERTO GUEVARA  NAJARRO" userId="dc0839a7-ef25-445d-88fe-29223dfab4a5" providerId="ADAL" clId="{CD125C49-3B02-47B9-91DD-DF3E5C0BE458}" dt="2021-07-05T21:41:14.782" v="1118" actId="165"/>
          <ac:spMkLst>
            <pc:docMk/>
            <pc:sldMk cId="2143908837" sldId="658"/>
            <ac:spMk id="150" creationId="{E4030224-991E-4629-832E-379BF5954720}"/>
          </ac:spMkLst>
        </pc:spChg>
        <pc:spChg chg="mod">
          <ac:chgData name="MANUEL ALBERTO GUEVARA  NAJARRO" userId="dc0839a7-ef25-445d-88fe-29223dfab4a5" providerId="ADAL" clId="{CD125C49-3B02-47B9-91DD-DF3E5C0BE458}" dt="2021-07-05T21:41:14.782" v="1118" actId="165"/>
          <ac:spMkLst>
            <pc:docMk/>
            <pc:sldMk cId="2143908837" sldId="658"/>
            <ac:spMk id="151" creationId="{F288B908-906B-4531-AF0B-BD8AF3313C57}"/>
          </ac:spMkLst>
        </pc:spChg>
        <pc:spChg chg="mod">
          <ac:chgData name="MANUEL ALBERTO GUEVARA  NAJARRO" userId="dc0839a7-ef25-445d-88fe-29223dfab4a5" providerId="ADAL" clId="{CD125C49-3B02-47B9-91DD-DF3E5C0BE458}" dt="2021-07-05T21:41:14.782" v="1118" actId="165"/>
          <ac:spMkLst>
            <pc:docMk/>
            <pc:sldMk cId="2143908837" sldId="658"/>
            <ac:spMk id="152" creationId="{080F6443-5539-44FE-A367-E02D958309E4}"/>
          </ac:spMkLst>
        </pc:spChg>
        <pc:spChg chg="mod">
          <ac:chgData name="MANUEL ALBERTO GUEVARA  NAJARRO" userId="dc0839a7-ef25-445d-88fe-29223dfab4a5" providerId="ADAL" clId="{CD125C49-3B02-47B9-91DD-DF3E5C0BE458}" dt="2021-07-05T21:41:14.782" v="1118" actId="165"/>
          <ac:spMkLst>
            <pc:docMk/>
            <pc:sldMk cId="2143908837" sldId="658"/>
            <ac:spMk id="153" creationId="{95083ABC-584C-4822-9609-E8EC53513924}"/>
          </ac:spMkLst>
        </pc:spChg>
        <pc:spChg chg="mod">
          <ac:chgData name="MANUEL ALBERTO GUEVARA  NAJARRO" userId="dc0839a7-ef25-445d-88fe-29223dfab4a5" providerId="ADAL" clId="{CD125C49-3B02-47B9-91DD-DF3E5C0BE458}" dt="2021-07-05T21:41:14.782" v="1118" actId="165"/>
          <ac:spMkLst>
            <pc:docMk/>
            <pc:sldMk cId="2143908837" sldId="658"/>
            <ac:spMk id="154" creationId="{6342C6CD-4869-4551-86D0-520CFD9B8C83}"/>
          </ac:spMkLst>
        </pc:spChg>
        <pc:spChg chg="mod topLvl">
          <ac:chgData name="MANUEL ALBERTO GUEVARA  NAJARRO" userId="dc0839a7-ef25-445d-88fe-29223dfab4a5" providerId="ADAL" clId="{CD125C49-3B02-47B9-91DD-DF3E5C0BE458}" dt="2021-07-05T22:27:22.240" v="1697" actId="2711"/>
          <ac:spMkLst>
            <pc:docMk/>
            <pc:sldMk cId="2143908837" sldId="658"/>
            <ac:spMk id="156" creationId="{C357553D-FCED-4CC8-A88A-675CB86E940C}"/>
          </ac:spMkLst>
        </pc:spChg>
        <pc:spChg chg="mod topLvl">
          <ac:chgData name="MANUEL ALBERTO GUEVARA  NAJARRO" userId="dc0839a7-ef25-445d-88fe-29223dfab4a5" providerId="ADAL" clId="{CD125C49-3B02-47B9-91DD-DF3E5C0BE458}" dt="2021-07-05T22:27:22.240" v="1697" actId="2711"/>
          <ac:spMkLst>
            <pc:docMk/>
            <pc:sldMk cId="2143908837" sldId="658"/>
            <ac:spMk id="157" creationId="{6F100CCC-E762-447B-913F-B1FE17032C47}"/>
          </ac:spMkLst>
        </pc:spChg>
        <pc:spChg chg="mod topLvl">
          <ac:chgData name="MANUEL ALBERTO GUEVARA  NAJARRO" userId="dc0839a7-ef25-445d-88fe-29223dfab4a5" providerId="ADAL" clId="{CD125C49-3B02-47B9-91DD-DF3E5C0BE458}" dt="2021-07-05T22:27:22.240" v="1697" actId="2711"/>
          <ac:spMkLst>
            <pc:docMk/>
            <pc:sldMk cId="2143908837" sldId="658"/>
            <ac:spMk id="159" creationId="{6F8CE6B2-9FC4-4B41-961C-6232A4E00D60}"/>
          </ac:spMkLst>
        </pc:spChg>
        <pc:spChg chg="mod topLvl">
          <ac:chgData name="MANUEL ALBERTO GUEVARA  NAJARRO" userId="dc0839a7-ef25-445d-88fe-29223dfab4a5" providerId="ADAL" clId="{CD125C49-3B02-47B9-91DD-DF3E5C0BE458}" dt="2021-07-05T22:27:22.240" v="1697" actId="2711"/>
          <ac:spMkLst>
            <pc:docMk/>
            <pc:sldMk cId="2143908837" sldId="658"/>
            <ac:spMk id="160" creationId="{16B16C97-5B88-4AB4-91A0-995F76A7F88D}"/>
          </ac:spMkLst>
        </pc:spChg>
        <pc:spChg chg="mod topLvl">
          <ac:chgData name="MANUEL ALBERTO GUEVARA  NAJARRO" userId="dc0839a7-ef25-445d-88fe-29223dfab4a5" providerId="ADAL" clId="{CD125C49-3B02-47B9-91DD-DF3E5C0BE458}" dt="2021-07-05T22:27:22.240" v="1697" actId="2711"/>
          <ac:spMkLst>
            <pc:docMk/>
            <pc:sldMk cId="2143908837" sldId="658"/>
            <ac:spMk id="162" creationId="{8BCA900D-2B12-476F-A017-1557BBAC009D}"/>
          </ac:spMkLst>
        </pc:spChg>
        <pc:spChg chg="mod topLvl">
          <ac:chgData name="MANUEL ALBERTO GUEVARA  NAJARRO" userId="dc0839a7-ef25-445d-88fe-29223dfab4a5" providerId="ADAL" clId="{CD125C49-3B02-47B9-91DD-DF3E5C0BE458}" dt="2021-07-05T22:27:22.240" v="1697" actId="2711"/>
          <ac:spMkLst>
            <pc:docMk/>
            <pc:sldMk cId="2143908837" sldId="658"/>
            <ac:spMk id="163" creationId="{44EB8A7F-EB0B-4FA7-A749-EAA964FF6F9F}"/>
          </ac:spMkLst>
        </pc:spChg>
        <pc:spChg chg="mod topLvl">
          <ac:chgData name="MANUEL ALBERTO GUEVARA  NAJARRO" userId="dc0839a7-ef25-445d-88fe-29223dfab4a5" providerId="ADAL" clId="{CD125C49-3B02-47B9-91DD-DF3E5C0BE458}" dt="2021-07-05T22:27:22.240" v="1697" actId="2711"/>
          <ac:spMkLst>
            <pc:docMk/>
            <pc:sldMk cId="2143908837" sldId="658"/>
            <ac:spMk id="165" creationId="{8D3DDE91-207B-4297-B791-C2527FF62A7F}"/>
          </ac:spMkLst>
        </pc:spChg>
        <pc:spChg chg="mod topLvl">
          <ac:chgData name="MANUEL ALBERTO GUEVARA  NAJARRO" userId="dc0839a7-ef25-445d-88fe-29223dfab4a5" providerId="ADAL" clId="{CD125C49-3B02-47B9-91DD-DF3E5C0BE458}" dt="2021-07-05T22:27:22.240" v="1697" actId="2711"/>
          <ac:spMkLst>
            <pc:docMk/>
            <pc:sldMk cId="2143908837" sldId="658"/>
            <ac:spMk id="166" creationId="{D41BF090-4EC3-4209-A164-20EE6C36F89C}"/>
          </ac:spMkLst>
        </pc:spChg>
        <pc:spChg chg="mod topLvl">
          <ac:chgData name="MANUEL ALBERTO GUEVARA  NAJARRO" userId="dc0839a7-ef25-445d-88fe-29223dfab4a5" providerId="ADAL" clId="{CD125C49-3B02-47B9-91DD-DF3E5C0BE458}" dt="2021-07-05T22:27:22.240" v="1697" actId="2711"/>
          <ac:spMkLst>
            <pc:docMk/>
            <pc:sldMk cId="2143908837" sldId="658"/>
            <ac:spMk id="168" creationId="{DBF4D8F0-D487-4640-B3CF-C71A1C72C9FA}"/>
          </ac:spMkLst>
        </pc:spChg>
        <pc:spChg chg="mod topLvl">
          <ac:chgData name="MANUEL ALBERTO GUEVARA  NAJARRO" userId="dc0839a7-ef25-445d-88fe-29223dfab4a5" providerId="ADAL" clId="{CD125C49-3B02-47B9-91DD-DF3E5C0BE458}" dt="2021-07-05T22:27:22.240" v="1697" actId="2711"/>
          <ac:spMkLst>
            <pc:docMk/>
            <pc:sldMk cId="2143908837" sldId="658"/>
            <ac:spMk id="169" creationId="{272E3D42-06A6-4485-AC54-04EA58E4130A}"/>
          </ac:spMkLst>
        </pc:spChg>
        <pc:grpChg chg="add del mod">
          <ac:chgData name="MANUEL ALBERTO GUEVARA  NAJARRO" userId="dc0839a7-ef25-445d-88fe-29223dfab4a5" providerId="ADAL" clId="{CD125C49-3B02-47B9-91DD-DF3E5C0BE458}" dt="2021-07-05T21:34:56.868" v="1033"/>
          <ac:grpSpMkLst>
            <pc:docMk/>
            <pc:sldMk cId="2143908837" sldId="658"/>
            <ac:grpSpMk id="11" creationId="{16425DFA-23CA-4849-AC2B-0B9950B8C246}"/>
          </ac:grpSpMkLst>
        </pc:grpChg>
        <pc:grpChg chg="add del mod">
          <ac:chgData name="MANUEL ALBERTO GUEVARA  NAJARRO" userId="dc0839a7-ef25-445d-88fe-29223dfab4a5" providerId="ADAL" clId="{CD125C49-3B02-47B9-91DD-DF3E5C0BE458}" dt="2021-07-05T21:34:56.868" v="1033"/>
          <ac:grpSpMkLst>
            <pc:docMk/>
            <pc:sldMk cId="2143908837" sldId="658"/>
            <ac:grpSpMk id="25" creationId="{A4EC8978-1289-458D-BA5B-F3E6C81976F5}"/>
          </ac:grpSpMkLst>
        </pc:grpChg>
        <pc:grpChg chg="add del mod">
          <ac:chgData name="MANUEL ALBERTO GUEVARA  NAJARRO" userId="dc0839a7-ef25-445d-88fe-29223dfab4a5" providerId="ADAL" clId="{CD125C49-3B02-47B9-91DD-DF3E5C0BE458}" dt="2021-07-05T21:34:56.868" v="1033"/>
          <ac:grpSpMkLst>
            <pc:docMk/>
            <pc:sldMk cId="2143908837" sldId="658"/>
            <ac:grpSpMk id="28" creationId="{357D5441-38C3-44D1-A739-D8B03DD97514}"/>
          </ac:grpSpMkLst>
        </pc:grpChg>
        <pc:grpChg chg="mod">
          <ac:chgData name="MANUEL ALBERTO GUEVARA  NAJARRO" userId="dc0839a7-ef25-445d-88fe-29223dfab4a5" providerId="ADAL" clId="{CD125C49-3B02-47B9-91DD-DF3E5C0BE458}" dt="2021-07-05T21:34:51.521" v="1030"/>
          <ac:grpSpMkLst>
            <pc:docMk/>
            <pc:sldMk cId="2143908837" sldId="658"/>
            <ac:grpSpMk id="30" creationId="{151AA288-3AAA-4ACA-8279-9D3AB7A968B6}"/>
          </ac:grpSpMkLst>
        </pc:grpChg>
        <pc:grpChg chg="add del mod">
          <ac:chgData name="MANUEL ALBERTO GUEVARA  NAJARRO" userId="dc0839a7-ef25-445d-88fe-29223dfab4a5" providerId="ADAL" clId="{CD125C49-3B02-47B9-91DD-DF3E5C0BE458}" dt="2021-07-05T21:34:56.868" v="1033"/>
          <ac:grpSpMkLst>
            <pc:docMk/>
            <pc:sldMk cId="2143908837" sldId="658"/>
            <ac:grpSpMk id="35" creationId="{CD870665-DB13-452B-8C7B-71058B712760}"/>
          </ac:grpSpMkLst>
        </pc:grpChg>
        <pc:grpChg chg="add del mod">
          <ac:chgData name="MANUEL ALBERTO GUEVARA  NAJARRO" userId="dc0839a7-ef25-445d-88fe-29223dfab4a5" providerId="ADAL" clId="{CD125C49-3B02-47B9-91DD-DF3E5C0BE458}" dt="2021-07-05T21:34:56.868" v="1033"/>
          <ac:grpSpMkLst>
            <pc:docMk/>
            <pc:sldMk cId="2143908837" sldId="658"/>
            <ac:grpSpMk id="38" creationId="{B5F08991-4B4B-4461-A168-032E44F6A916}"/>
          </ac:grpSpMkLst>
        </pc:grpChg>
        <pc:grpChg chg="mod">
          <ac:chgData name="MANUEL ALBERTO GUEVARA  NAJARRO" userId="dc0839a7-ef25-445d-88fe-29223dfab4a5" providerId="ADAL" clId="{CD125C49-3B02-47B9-91DD-DF3E5C0BE458}" dt="2021-07-05T21:34:51.521" v="1030"/>
          <ac:grpSpMkLst>
            <pc:docMk/>
            <pc:sldMk cId="2143908837" sldId="658"/>
            <ac:grpSpMk id="40" creationId="{EE3A2179-E8C5-4B98-A3DF-8D9082B33CA0}"/>
          </ac:grpSpMkLst>
        </pc:grpChg>
        <pc:grpChg chg="add del mod">
          <ac:chgData name="MANUEL ALBERTO GUEVARA  NAJARRO" userId="dc0839a7-ef25-445d-88fe-29223dfab4a5" providerId="ADAL" clId="{CD125C49-3B02-47B9-91DD-DF3E5C0BE458}" dt="2021-07-05T21:34:56.868" v="1033"/>
          <ac:grpSpMkLst>
            <pc:docMk/>
            <pc:sldMk cId="2143908837" sldId="658"/>
            <ac:grpSpMk id="48" creationId="{AF4CF515-48BA-467F-B2EE-4EE9A019BB63}"/>
          </ac:grpSpMkLst>
        </pc:grpChg>
        <pc:grpChg chg="add del mod">
          <ac:chgData name="MANUEL ALBERTO GUEVARA  NAJARRO" userId="dc0839a7-ef25-445d-88fe-29223dfab4a5" providerId="ADAL" clId="{CD125C49-3B02-47B9-91DD-DF3E5C0BE458}" dt="2021-07-05T21:34:56.868" v="1033"/>
          <ac:grpSpMkLst>
            <pc:docMk/>
            <pc:sldMk cId="2143908837" sldId="658"/>
            <ac:grpSpMk id="51" creationId="{65636D36-3D32-4339-AC4B-4ADEA6EE1866}"/>
          </ac:grpSpMkLst>
        </pc:grpChg>
        <pc:grpChg chg="add del mod">
          <ac:chgData name="MANUEL ALBERTO GUEVARA  NAJARRO" userId="dc0839a7-ef25-445d-88fe-29223dfab4a5" providerId="ADAL" clId="{CD125C49-3B02-47B9-91DD-DF3E5C0BE458}" dt="2021-07-05T21:34:56.868" v="1033"/>
          <ac:grpSpMkLst>
            <pc:docMk/>
            <pc:sldMk cId="2143908837" sldId="658"/>
            <ac:grpSpMk id="54" creationId="{67EF3007-D81D-4236-A277-AAAA627C6D00}"/>
          </ac:grpSpMkLst>
        </pc:grpChg>
        <pc:grpChg chg="add del mod">
          <ac:chgData name="MANUEL ALBERTO GUEVARA  NAJARRO" userId="dc0839a7-ef25-445d-88fe-29223dfab4a5" providerId="ADAL" clId="{CD125C49-3B02-47B9-91DD-DF3E5C0BE458}" dt="2021-07-05T21:34:56.868" v="1033"/>
          <ac:grpSpMkLst>
            <pc:docMk/>
            <pc:sldMk cId="2143908837" sldId="658"/>
            <ac:grpSpMk id="57" creationId="{5B0F0B2E-D56F-4E96-9028-273EBC87B4E0}"/>
          </ac:grpSpMkLst>
        </pc:grpChg>
        <pc:grpChg chg="add del mod">
          <ac:chgData name="MANUEL ALBERTO GUEVARA  NAJARRO" userId="dc0839a7-ef25-445d-88fe-29223dfab4a5" providerId="ADAL" clId="{CD125C49-3B02-47B9-91DD-DF3E5C0BE458}" dt="2021-07-05T21:34:56.868" v="1033"/>
          <ac:grpSpMkLst>
            <pc:docMk/>
            <pc:sldMk cId="2143908837" sldId="658"/>
            <ac:grpSpMk id="60" creationId="{086E7C63-3ECF-4008-B53C-0F8D0D85F635}"/>
          </ac:grpSpMkLst>
        </pc:grpChg>
        <pc:grpChg chg="add del mod">
          <ac:chgData name="MANUEL ALBERTO GUEVARA  NAJARRO" userId="dc0839a7-ef25-445d-88fe-29223dfab4a5" providerId="ADAL" clId="{CD125C49-3B02-47B9-91DD-DF3E5C0BE458}" dt="2021-07-05T21:35:04.050" v="1035"/>
          <ac:grpSpMkLst>
            <pc:docMk/>
            <pc:sldMk cId="2143908837" sldId="658"/>
            <ac:grpSpMk id="65" creationId="{660E1BE8-10CB-48B7-9901-F058059DF487}"/>
          </ac:grpSpMkLst>
        </pc:grpChg>
        <pc:grpChg chg="add del mod">
          <ac:chgData name="MANUEL ALBERTO GUEVARA  NAJARRO" userId="dc0839a7-ef25-445d-88fe-29223dfab4a5" providerId="ADAL" clId="{CD125C49-3B02-47B9-91DD-DF3E5C0BE458}" dt="2021-07-05T21:35:04.050" v="1035"/>
          <ac:grpSpMkLst>
            <pc:docMk/>
            <pc:sldMk cId="2143908837" sldId="658"/>
            <ac:grpSpMk id="79" creationId="{AC698A41-3EC1-4DE0-87F6-3F1403E6AA91}"/>
          </ac:grpSpMkLst>
        </pc:grpChg>
        <pc:grpChg chg="add del mod">
          <ac:chgData name="MANUEL ALBERTO GUEVARA  NAJARRO" userId="dc0839a7-ef25-445d-88fe-29223dfab4a5" providerId="ADAL" clId="{CD125C49-3B02-47B9-91DD-DF3E5C0BE458}" dt="2021-07-05T21:35:04.050" v="1035"/>
          <ac:grpSpMkLst>
            <pc:docMk/>
            <pc:sldMk cId="2143908837" sldId="658"/>
            <ac:grpSpMk id="82" creationId="{152B531A-87A4-40AF-AB26-ACD5A9EA6E49}"/>
          </ac:grpSpMkLst>
        </pc:grpChg>
        <pc:grpChg chg="mod">
          <ac:chgData name="MANUEL ALBERTO GUEVARA  NAJARRO" userId="dc0839a7-ef25-445d-88fe-29223dfab4a5" providerId="ADAL" clId="{CD125C49-3B02-47B9-91DD-DF3E5C0BE458}" dt="2021-07-05T21:35:01.483" v="1034"/>
          <ac:grpSpMkLst>
            <pc:docMk/>
            <pc:sldMk cId="2143908837" sldId="658"/>
            <ac:grpSpMk id="84" creationId="{3357AAF2-712A-4073-BFF6-51E07830C3A0}"/>
          </ac:grpSpMkLst>
        </pc:grpChg>
        <pc:grpChg chg="add del mod">
          <ac:chgData name="MANUEL ALBERTO GUEVARA  NAJARRO" userId="dc0839a7-ef25-445d-88fe-29223dfab4a5" providerId="ADAL" clId="{CD125C49-3B02-47B9-91DD-DF3E5C0BE458}" dt="2021-07-05T21:35:04.050" v="1035"/>
          <ac:grpSpMkLst>
            <pc:docMk/>
            <pc:sldMk cId="2143908837" sldId="658"/>
            <ac:grpSpMk id="89" creationId="{D2E7E0E3-E6CB-470C-8399-92762FF49A94}"/>
          </ac:grpSpMkLst>
        </pc:grpChg>
        <pc:grpChg chg="add del mod">
          <ac:chgData name="MANUEL ALBERTO GUEVARA  NAJARRO" userId="dc0839a7-ef25-445d-88fe-29223dfab4a5" providerId="ADAL" clId="{CD125C49-3B02-47B9-91DD-DF3E5C0BE458}" dt="2021-07-05T21:35:04.050" v="1035"/>
          <ac:grpSpMkLst>
            <pc:docMk/>
            <pc:sldMk cId="2143908837" sldId="658"/>
            <ac:grpSpMk id="92" creationId="{9A1A5B9C-0852-481D-B898-2DF67D53B797}"/>
          </ac:grpSpMkLst>
        </pc:grpChg>
        <pc:grpChg chg="mod">
          <ac:chgData name="MANUEL ALBERTO GUEVARA  NAJARRO" userId="dc0839a7-ef25-445d-88fe-29223dfab4a5" providerId="ADAL" clId="{CD125C49-3B02-47B9-91DD-DF3E5C0BE458}" dt="2021-07-05T21:35:01.483" v="1034"/>
          <ac:grpSpMkLst>
            <pc:docMk/>
            <pc:sldMk cId="2143908837" sldId="658"/>
            <ac:grpSpMk id="94" creationId="{1CBC7CD4-43A8-48A4-80E3-C274E42B44DF}"/>
          </ac:grpSpMkLst>
        </pc:grpChg>
        <pc:grpChg chg="add del mod">
          <ac:chgData name="MANUEL ALBERTO GUEVARA  NAJARRO" userId="dc0839a7-ef25-445d-88fe-29223dfab4a5" providerId="ADAL" clId="{CD125C49-3B02-47B9-91DD-DF3E5C0BE458}" dt="2021-07-05T21:35:04.050" v="1035"/>
          <ac:grpSpMkLst>
            <pc:docMk/>
            <pc:sldMk cId="2143908837" sldId="658"/>
            <ac:grpSpMk id="102" creationId="{E6B1E315-9FBA-4F15-BD5A-367029D77D7A}"/>
          </ac:grpSpMkLst>
        </pc:grpChg>
        <pc:grpChg chg="add del mod">
          <ac:chgData name="MANUEL ALBERTO GUEVARA  NAJARRO" userId="dc0839a7-ef25-445d-88fe-29223dfab4a5" providerId="ADAL" clId="{CD125C49-3B02-47B9-91DD-DF3E5C0BE458}" dt="2021-07-05T21:35:04.050" v="1035"/>
          <ac:grpSpMkLst>
            <pc:docMk/>
            <pc:sldMk cId="2143908837" sldId="658"/>
            <ac:grpSpMk id="105" creationId="{2525331A-8132-47D0-B9EF-B08D7DD9DC79}"/>
          </ac:grpSpMkLst>
        </pc:grpChg>
        <pc:grpChg chg="add del mod">
          <ac:chgData name="MANUEL ALBERTO GUEVARA  NAJARRO" userId="dc0839a7-ef25-445d-88fe-29223dfab4a5" providerId="ADAL" clId="{CD125C49-3B02-47B9-91DD-DF3E5C0BE458}" dt="2021-07-05T21:35:04.050" v="1035"/>
          <ac:grpSpMkLst>
            <pc:docMk/>
            <pc:sldMk cId="2143908837" sldId="658"/>
            <ac:grpSpMk id="108" creationId="{1591B25E-8E2B-4C05-8A5B-097113117561}"/>
          </ac:grpSpMkLst>
        </pc:grpChg>
        <pc:grpChg chg="add del mod">
          <ac:chgData name="MANUEL ALBERTO GUEVARA  NAJARRO" userId="dc0839a7-ef25-445d-88fe-29223dfab4a5" providerId="ADAL" clId="{CD125C49-3B02-47B9-91DD-DF3E5C0BE458}" dt="2021-07-05T21:35:04.050" v="1035"/>
          <ac:grpSpMkLst>
            <pc:docMk/>
            <pc:sldMk cId="2143908837" sldId="658"/>
            <ac:grpSpMk id="111" creationId="{BF792DB9-BC30-437F-897C-5407454CC0DB}"/>
          </ac:grpSpMkLst>
        </pc:grpChg>
        <pc:grpChg chg="add del mod">
          <ac:chgData name="MANUEL ALBERTO GUEVARA  NAJARRO" userId="dc0839a7-ef25-445d-88fe-29223dfab4a5" providerId="ADAL" clId="{CD125C49-3B02-47B9-91DD-DF3E5C0BE458}" dt="2021-07-05T21:35:04.050" v="1035"/>
          <ac:grpSpMkLst>
            <pc:docMk/>
            <pc:sldMk cId="2143908837" sldId="658"/>
            <ac:grpSpMk id="114" creationId="{B18282FB-5ABD-43C6-A66D-2C9EB96756B3}"/>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18" creationId="{0C83C2C8-E25C-48D0-B924-0E3BC570B363}"/>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32" creationId="{B37C21BD-697A-480F-BB46-2353E261447D}"/>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35" creationId="{4F541D36-BB1E-4CE1-88BC-B5378D0AC80F}"/>
          </ac:grpSpMkLst>
        </pc:grpChg>
        <pc:grpChg chg="mod">
          <ac:chgData name="MANUEL ALBERTO GUEVARA  NAJARRO" userId="dc0839a7-ef25-445d-88fe-29223dfab4a5" providerId="ADAL" clId="{CD125C49-3B02-47B9-91DD-DF3E5C0BE458}" dt="2021-07-05T21:41:14.782" v="1118" actId="165"/>
          <ac:grpSpMkLst>
            <pc:docMk/>
            <pc:sldMk cId="2143908837" sldId="658"/>
            <ac:grpSpMk id="137" creationId="{AE8938EC-ECBB-4FF1-B505-5A96EF34E5E9}"/>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42" creationId="{7F1BB1BA-ED13-4F80-9EFE-FBEC178BF4EA}"/>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45" creationId="{91F0CDA4-6F74-4D43-9B6A-426D4FA1459A}"/>
          </ac:grpSpMkLst>
        </pc:grpChg>
        <pc:grpChg chg="mod">
          <ac:chgData name="MANUEL ALBERTO GUEVARA  NAJARRO" userId="dc0839a7-ef25-445d-88fe-29223dfab4a5" providerId="ADAL" clId="{CD125C49-3B02-47B9-91DD-DF3E5C0BE458}" dt="2021-07-05T21:41:14.782" v="1118" actId="165"/>
          <ac:grpSpMkLst>
            <pc:docMk/>
            <pc:sldMk cId="2143908837" sldId="658"/>
            <ac:grpSpMk id="147" creationId="{B4041774-4A33-4192-BCC5-C7DE7FBBE2F0}"/>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55" creationId="{38D7502D-8FCC-4B1E-8A1C-3F7E28CEAE01}"/>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58" creationId="{08B12871-9599-40E3-AE55-BC55D638E329}"/>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1" creationId="{34ECA9DA-3297-4F74-9DAA-5DCC150B6A46}"/>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4" creationId="{FD74C5E9-7D3A-4F97-BA79-268D96A2CDFF}"/>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7" creationId="{E53E4C24-A754-4167-938A-91A5A0B591BB}"/>
          </ac:grpSpMkLst>
        </pc:grpChg>
        <pc:grpChg chg="add del mod">
          <ac:chgData name="MANUEL ALBERTO GUEVARA  NAJARRO" userId="dc0839a7-ef25-445d-88fe-29223dfab4a5" providerId="ADAL" clId="{CD125C49-3B02-47B9-91DD-DF3E5C0BE458}" dt="2021-07-05T21:41:14.782" v="1118" actId="165"/>
          <ac:grpSpMkLst>
            <pc:docMk/>
            <pc:sldMk cId="2143908837" sldId="658"/>
            <ac:grpSpMk id="170" creationId="{9724378B-7EE5-45EC-B4E3-74673E2EF273}"/>
          </ac:grpSpMkLst>
        </pc:grpChg>
        <pc:picChg chg="del mod modCrop">
          <ac:chgData name="MANUEL ALBERTO GUEVARA  NAJARRO" userId="dc0839a7-ef25-445d-88fe-29223dfab4a5" providerId="ADAL" clId="{CD125C49-3B02-47B9-91DD-DF3E5C0BE458}" dt="2021-07-05T21:17:15.351" v="1028" actId="478"/>
          <ac:picMkLst>
            <pc:docMk/>
            <pc:sldMk cId="2143908837" sldId="658"/>
            <ac:picMk id="9" creationId="{6BAAB5C9-AD27-43D2-9F89-E5A2C9365994}"/>
          </ac:picMkLst>
        </pc:picChg>
        <pc:picChg chg="add del">
          <ac:chgData name="MANUEL ALBERTO GUEVARA  NAJARRO" userId="dc0839a7-ef25-445d-88fe-29223dfab4a5" providerId="ADAL" clId="{CD125C49-3B02-47B9-91DD-DF3E5C0BE458}" dt="2021-07-05T21:34:55.145" v="1032"/>
          <ac:picMkLst>
            <pc:docMk/>
            <pc:sldMk cId="2143908837" sldId="658"/>
            <ac:picMk id="63" creationId="{18928154-9743-4277-B3FC-F650C2A8EB9A}"/>
          </ac:picMkLst>
        </pc:picChg>
      </pc:sldChg>
      <pc:sldChg chg="addSp delSp modSp add mod modNotesTx">
        <pc:chgData name="MANUEL ALBERTO GUEVARA  NAJARRO" userId="dc0839a7-ef25-445d-88fe-29223dfab4a5" providerId="ADAL" clId="{CD125C49-3B02-47B9-91DD-DF3E5C0BE458}" dt="2021-07-02T23:20:33.833" v="199" actId="6549"/>
        <pc:sldMkLst>
          <pc:docMk/>
          <pc:sldMk cId="3735815868" sldId="659"/>
        </pc:sldMkLst>
        <pc:spChg chg="mod">
          <ac:chgData name="MANUEL ALBERTO GUEVARA  NAJARRO" userId="dc0839a7-ef25-445d-88fe-29223dfab4a5" providerId="ADAL" clId="{CD125C49-3B02-47B9-91DD-DF3E5C0BE458}" dt="2021-07-02T23:20:33.833" v="199" actId="6549"/>
          <ac:spMkLst>
            <pc:docMk/>
            <pc:sldMk cId="3735815868" sldId="659"/>
            <ac:spMk id="3" creationId="{6E3A96EB-30C7-417B-B5CB-D9FF91F2CCCB}"/>
          </ac:spMkLst>
        </pc:spChg>
        <pc:spChg chg="add del mod">
          <ac:chgData name="MANUEL ALBERTO GUEVARA  NAJARRO" userId="dc0839a7-ef25-445d-88fe-29223dfab4a5" providerId="ADAL" clId="{CD125C49-3B02-47B9-91DD-DF3E5C0BE458}" dt="2021-07-02T22:40:00.299" v="170" actId="21"/>
          <ac:spMkLst>
            <pc:docMk/>
            <pc:sldMk cId="3735815868" sldId="659"/>
            <ac:spMk id="6" creationId="{027BD0FC-DFDA-4146-ABD2-851D0D430EBA}"/>
          </ac:spMkLst>
        </pc:spChg>
        <pc:picChg chg="add del">
          <ac:chgData name="MANUEL ALBERTO GUEVARA  NAJARRO" userId="dc0839a7-ef25-445d-88fe-29223dfab4a5" providerId="ADAL" clId="{CD125C49-3B02-47B9-91DD-DF3E5C0BE458}" dt="2021-07-02T22:48:38.969" v="177" actId="22"/>
          <ac:picMkLst>
            <pc:docMk/>
            <pc:sldMk cId="3735815868" sldId="659"/>
            <ac:picMk id="8" creationId="{509A4D1A-A9B2-439E-9BA8-F962E038AB98}"/>
          </ac:picMkLst>
        </pc:picChg>
        <pc:picChg chg="add del mod ord">
          <ac:chgData name="MANUEL ALBERTO GUEVARA  NAJARRO" userId="dc0839a7-ef25-445d-88fe-29223dfab4a5" providerId="ADAL" clId="{CD125C49-3B02-47B9-91DD-DF3E5C0BE458}" dt="2021-07-02T22:48:42.448" v="178" actId="14826"/>
          <ac:picMkLst>
            <pc:docMk/>
            <pc:sldMk cId="3735815868" sldId="659"/>
            <ac:picMk id="9" creationId="{6BAAB5C9-AD27-43D2-9F89-E5A2C9365994}"/>
          </ac:picMkLst>
        </pc:picChg>
      </pc:sldChg>
      <pc:sldChg chg="addSp delSp modSp add del mod modNotesTx">
        <pc:chgData name="MANUEL ALBERTO GUEVARA  NAJARRO" userId="dc0839a7-ef25-445d-88fe-29223dfab4a5" providerId="ADAL" clId="{CD125C49-3B02-47B9-91DD-DF3E5C0BE458}" dt="2021-07-02T23:31:08.308" v="323" actId="6549"/>
        <pc:sldMkLst>
          <pc:docMk/>
          <pc:sldMk cId="2606399586" sldId="660"/>
        </pc:sldMkLst>
        <pc:spChg chg="mod">
          <ac:chgData name="MANUEL ALBERTO GUEVARA  NAJARRO" userId="dc0839a7-ef25-445d-88fe-29223dfab4a5" providerId="ADAL" clId="{CD125C49-3B02-47B9-91DD-DF3E5C0BE458}" dt="2021-07-02T23:26:45.599" v="230" actId="14100"/>
          <ac:spMkLst>
            <pc:docMk/>
            <pc:sldMk cId="2606399586" sldId="660"/>
            <ac:spMk id="3" creationId="{6E3A96EB-30C7-417B-B5CB-D9FF91F2CCCB}"/>
          </ac:spMkLst>
        </pc:spChg>
        <pc:spChg chg="add del mod">
          <ac:chgData name="MANUEL ALBERTO GUEVARA  NAJARRO" userId="dc0839a7-ef25-445d-88fe-29223dfab4a5" providerId="ADAL" clId="{CD125C49-3B02-47B9-91DD-DF3E5C0BE458}" dt="2021-07-02T23:25:48.439" v="212" actId="478"/>
          <ac:spMkLst>
            <pc:docMk/>
            <pc:sldMk cId="2606399586" sldId="660"/>
            <ac:spMk id="6" creationId="{05101328-E080-4F8E-B125-DC22FD80489F}"/>
          </ac:spMkLst>
        </pc:spChg>
        <pc:picChg chg="add mod">
          <ac:chgData name="MANUEL ALBERTO GUEVARA  NAJARRO" userId="dc0839a7-ef25-445d-88fe-29223dfab4a5" providerId="ADAL" clId="{CD125C49-3B02-47B9-91DD-DF3E5C0BE458}" dt="2021-07-02T23:26:42.079" v="229" actId="1076"/>
          <ac:picMkLst>
            <pc:docMk/>
            <pc:sldMk cId="2606399586" sldId="660"/>
            <ac:picMk id="6" creationId="{0B6CD8BE-4545-4199-B110-313B4B7ABF92}"/>
          </ac:picMkLst>
        </pc:picChg>
        <pc:picChg chg="del">
          <ac:chgData name="MANUEL ALBERTO GUEVARA  NAJARRO" userId="dc0839a7-ef25-445d-88fe-29223dfab4a5" providerId="ADAL" clId="{CD125C49-3B02-47B9-91DD-DF3E5C0BE458}" dt="2021-07-02T23:25:46.848" v="210" actId="478"/>
          <ac:picMkLst>
            <pc:docMk/>
            <pc:sldMk cId="2606399586" sldId="660"/>
            <ac:picMk id="9" creationId="{6BAAB5C9-AD27-43D2-9F89-E5A2C9365994}"/>
          </ac:picMkLst>
        </pc:picChg>
        <pc:picChg chg="del mod ord">
          <ac:chgData name="MANUEL ALBERTO GUEVARA  NAJARRO" userId="dc0839a7-ef25-445d-88fe-29223dfab4a5" providerId="ADAL" clId="{CD125C49-3B02-47B9-91DD-DF3E5C0BE458}" dt="2021-07-02T23:26:34.348" v="226" actId="478"/>
          <ac:picMkLst>
            <pc:docMk/>
            <pc:sldMk cId="2606399586" sldId="660"/>
            <ac:picMk id="2050" creationId="{9AD6F1A9-ADF7-497A-8A7B-1C647D66A40C}"/>
          </ac:picMkLst>
        </pc:picChg>
      </pc:sldChg>
      <pc:sldChg chg="addSp">
        <pc:chgData name="MANUEL ALBERTO GUEVARA  NAJARRO" userId="dc0839a7-ef25-445d-88fe-29223dfab4a5" providerId="ADAL" clId="{CD125C49-3B02-47B9-91DD-DF3E5C0BE458}" dt="2021-07-02T23:25:50.139" v="213"/>
        <pc:sldMkLst>
          <pc:docMk/>
          <pc:sldMk cId="4017633681" sldId="660"/>
        </pc:sldMkLst>
        <pc:picChg chg="add">
          <ac:chgData name="MANUEL ALBERTO GUEVARA  NAJARRO" userId="dc0839a7-ef25-445d-88fe-29223dfab4a5" providerId="ADAL" clId="{CD125C49-3B02-47B9-91DD-DF3E5C0BE458}" dt="2021-07-02T23:25:50.139" v="213"/>
          <ac:picMkLst>
            <pc:docMk/>
            <pc:sldMk cId="4017633681" sldId="660"/>
            <ac:picMk id="2050" creationId="{9AD6F1A9-ADF7-497A-8A7B-1C647D66A40C}"/>
          </ac:picMkLst>
        </pc:picChg>
      </pc:sldChg>
      <pc:sldChg chg="addSp">
        <pc:chgData name="MANUEL ALBERTO GUEVARA  NAJARRO" userId="dc0839a7-ef25-445d-88fe-29223dfab4a5" providerId="ADAL" clId="{CD125C49-3B02-47B9-91DD-DF3E5C0BE458}" dt="2021-07-02T23:29:45.468" v="241"/>
        <pc:sldMkLst>
          <pc:docMk/>
          <pc:sldMk cId="580533085" sldId="661"/>
        </pc:sldMkLst>
        <pc:picChg chg="add">
          <ac:chgData name="MANUEL ALBERTO GUEVARA  NAJARRO" userId="dc0839a7-ef25-445d-88fe-29223dfab4a5" providerId="ADAL" clId="{CD125C49-3B02-47B9-91DD-DF3E5C0BE458}" dt="2021-07-02T23:29:45.468" v="241"/>
          <ac:picMkLst>
            <pc:docMk/>
            <pc:sldMk cId="580533085" sldId="661"/>
            <ac:picMk id="3074" creationId="{8480E063-340D-46BB-BE20-28C859D8AC6D}"/>
          </ac:picMkLst>
        </pc:picChg>
      </pc:sldChg>
      <pc:sldChg chg="addSp">
        <pc:chgData name="MANUEL ALBERTO GUEVARA  NAJARRO" userId="dc0839a7-ef25-445d-88fe-29223dfab4a5" providerId="ADAL" clId="{CD125C49-3B02-47B9-91DD-DF3E5C0BE458}" dt="2021-07-02T23:29:48.598" v="250"/>
        <pc:sldMkLst>
          <pc:docMk/>
          <pc:sldMk cId="1406344320" sldId="661"/>
        </pc:sldMkLst>
        <pc:picChg chg="add">
          <ac:chgData name="MANUEL ALBERTO GUEVARA  NAJARRO" userId="dc0839a7-ef25-445d-88fe-29223dfab4a5" providerId="ADAL" clId="{CD125C49-3B02-47B9-91DD-DF3E5C0BE458}" dt="2021-07-02T23:29:48.598" v="250"/>
          <ac:picMkLst>
            <pc:docMk/>
            <pc:sldMk cId="1406344320" sldId="661"/>
            <ac:picMk id="5122" creationId="{666938E7-4BC4-42B8-A3F3-68CD2CF9758D}"/>
          </ac:picMkLst>
        </pc:picChg>
      </pc:sldChg>
      <pc:sldChg chg="addSp delSp modSp add del mod ord">
        <pc:chgData name="MANUEL ALBERTO GUEVARA  NAJARRO" userId="dc0839a7-ef25-445d-88fe-29223dfab4a5" providerId="ADAL" clId="{CD125C49-3B02-47B9-91DD-DF3E5C0BE458}" dt="2021-07-02T23:31:04.098" v="322"/>
        <pc:sldMkLst>
          <pc:docMk/>
          <pc:sldMk cId="1769542794" sldId="661"/>
        </pc:sldMkLst>
        <pc:spChg chg="mod">
          <ac:chgData name="MANUEL ALBERTO GUEVARA  NAJARRO" userId="dc0839a7-ef25-445d-88fe-29223dfab4a5" providerId="ADAL" clId="{CD125C49-3B02-47B9-91DD-DF3E5C0BE458}" dt="2021-07-02T23:30:24.908" v="259" actId="14100"/>
          <ac:spMkLst>
            <pc:docMk/>
            <pc:sldMk cId="1769542794" sldId="661"/>
            <ac:spMk id="3" creationId="{6E3A96EB-30C7-417B-B5CB-D9FF91F2CCCB}"/>
          </ac:spMkLst>
        </pc:spChg>
        <pc:spChg chg="add del mod">
          <ac:chgData name="MANUEL ALBERTO GUEVARA  NAJARRO" userId="dc0839a7-ef25-445d-88fe-29223dfab4a5" providerId="ADAL" clId="{CD125C49-3B02-47B9-91DD-DF3E5C0BE458}" dt="2021-07-02T23:29:48.403" v="249" actId="478"/>
          <ac:spMkLst>
            <pc:docMk/>
            <pc:sldMk cId="1769542794" sldId="661"/>
            <ac:spMk id="6" creationId="{F4C4FD94-0B6B-4B4F-A6C9-1C652C3F03CD}"/>
          </ac:spMkLst>
        </pc:spChg>
        <pc:spChg chg="add mod">
          <ac:chgData name="MANUEL ALBERTO GUEVARA  NAJARRO" userId="dc0839a7-ef25-445d-88fe-29223dfab4a5" providerId="ADAL" clId="{CD125C49-3B02-47B9-91DD-DF3E5C0BE458}" dt="2021-07-02T23:30:54.248" v="319" actId="5793"/>
          <ac:spMkLst>
            <pc:docMk/>
            <pc:sldMk cId="1769542794" sldId="661"/>
            <ac:spMk id="7" creationId="{244D301F-0D96-44EE-A18E-3E5CC2F64917}"/>
          </ac:spMkLst>
        </pc:spChg>
        <pc:picChg chg="del mod">
          <ac:chgData name="MANUEL ALBERTO GUEVARA  NAJARRO" userId="dc0839a7-ef25-445d-88fe-29223dfab4a5" providerId="ADAL" clId="{CD125C49-3B02-47B9-91DD-DF3E5C0BE458}" dt="2021-07-02T23:29:44.569" v="240" actId="478"/>
          <ac:picMkLst>
            <pc:docMk/>
            <pc:sldMk cId="1769542794" sldId="661"/>
            <ac:picMk id="9" creationId="{6BAAB5C9-AD27-43D2-9F89-E5A2C9365994}"/>
          </ac:picMkLst>
        </pc:picChg>
        <pc:picChg chg="mod">
          <ac:chgData name="MANUEL ALBERTO GUEVARA  NAJARRO" userId="dc0839a7-ef25-445d-88fe-29223dfab4a5" providerId="ADAL" clId="{CD125C49-3B02-47B9-91DD-DF3E5C0BE458}" dt="2021-07-02T23:29:47.689" v="248" actId="22"/>
          <ac:picMkLst>
            <pc:docMk/>
            <pc:sldMk cId="1769542794" sldId="661"/>
            <ac:picMk id="4098" creationId="{F98E832D-FC9B-499D-B3D3-11BCA43A0EE5}"/>
          </ac:picMkLst>
        </pc:picChg>
        <pc:picChg chg="mod">
          <ac:chgData name="MANUEL ALBERTO GUEVARA  NAJARRO" userId="dc0839a7-ef25-445d-88fe-29223dfab4a5" providerId="ADAL" clId="{CD125C49-3B02-47B9-91DD-DF3E5C0BE458}" dt="2021-07-02T23:29:53.598" v="255" actId="1076"/>
          <ac:picMkLst>
            <pc:docMk/>
            <pc:sldMk cId="1769542794" sldId="661"/>
            <ac:picMk id="5122" creationId="{666938E7-4BC4-42B8-A3F3-68CD2CF9758D}"/>
          </ac:picMkLst>
        </pc:picChg>
      </pc:sldChg>
      <pc:sldChg chg="addSp delSp modSp">
        <pc:chgData name="MANUEL ALBERTO GUEVARA  NAJARRO" userId="dc0839a7-ef25-445d-88fe-29223dfab4a5" providerId="ADAL" clId="{CD125C49-3B02-47B9-91DD-DF3E5C0BE458}" dt="2021-07-02T23:29:46.699" v="244"/>
        <pc:sldMkLst>
          <pc:docMk/>
          <pc:sldMk cId="3069687236" sldId="661"/>
        </pc:sldMkLst>
        <pc:spChg chg="del">
          <ac:chgData name="MANUEL ALBERTO GUEVARA  NAJARRO" userId="dc0839a7-ef25-445d-88fe-29223dfab4a5" providerId="ADAL" clId="{CD125C49-3B02-47B9-91DD-DF3E5C0BE458}" dt="2021-07-02T23:29:46.699" v="244"/>
          <ac:spMkLst>
            <pc:docMk/>
            <pc:sldMk cId="3069687236" sldId="661"/>
            <ac:spMk id="6" creationId="{F4C4FD94-0B6B-4B4F-A6C9-1C652C3F03CD}"/>
          </ac:spMkLst>
        </pc:spChg>
        <pc:picChg chg="add mod">
          <ac:chgData name="MANUEL ALBERTO GUEVARA  NAJARRO" userId="dc0839a7-ef25-445d-88fe-29223dfab4a5" providerId="ADAL" clId="{CD125C49-3B02-47B9-91DD-DF3E5C0BE458}" dt="2021-07-02T23:29:46.699" v="244"/>
          <ac:picMkLst>
            <pc:docMk/>
            <pc:sldMk cId="3069687236" sldId="661"/>
            <ac:picMk id="4098" creationId="{F98E832D-FC9B-499D-B3D3-11BCA43A0EE5}"/>
          </ac:picMkLst>
        </pc:picChg>
      </pc:sldChg>
      <pc:sldChg chg="delSp modSp add del mod">
        <pc:chgData name="MANUEL ALBERTO GUEVARA  NAJARRO" userId="dc0839a7-ef25-445d-88fe-29223dfab4a5" providerId="ADAL" clId="{CD125C49-3B02-47B9-91DD-DF3E5C0BE458}" dt="2021-07-02T23:34:06.900" v="357" actId="1035"/>
        <pc:sldMkLst>
          <pc:docMk/>
          <pc:sldMk cId="574616511" sldId="662"/>
        </pc:sldMkLst>
        <pc:spChg chg="mod">
          <ac:chgData name="MANUEL ALBERTO GUEVARA  NAJARRO" userId="dc0839a7-ef25-445d-88fe-29223dfab4a5" providerId="ADAL" clId="{CD125C49-3B02-47B9-91DD-DF3E5C0BE458}" dt="2021-07-02T23:33:05.428" v="347" actId="242"/>
          <ac:spMkLst>
            <pc:docMk/>
            <pc:sldMk cId="574616511" sldId="662"/>
            <ac:spMk id="3" creationId="{6E3A96EB-30C7-417B-B5CB-D9FF91F2CCCB}"/>
          </ac:spMkLst>
        </pc:spChg>
        <pc:picChg chg="del mod">
          <ac:chgData name="MANUEL ALBERTO GUEVARA  NAJARRO" userId="dc0839a7-ef25-445d-88fe-29223dfab4a5" providerId="ADAL" clId="{CD125C49-3B02-47B9-91DD-DF3E5C0BE458}" dt="2021-07-02T23:33:46.698" v="349" actId="478"/>
          <ac:picMkLst>
            <pc:docMk/>
            <pc:sldMk cId="574616511" sldId="662"/>
            <ac:picMk id="6" creationId="{0B6CD8BE-4545-4199-B110-313B4B7ABF92}"/>
          </ac:picMkLst>
        </pc:picChg>
        <pc:picChg chg="mod ord">
          <ac:chgData name="MANUEL ALBERTO GUEVARA  NAJARRO" userId="dc0839a7-ef25-445d-88fe-29223dfab4a5" providerId="ADAL" clId="{CD125C49-3B02-47B9-91DD-DF3E5C0BE458}" dt="2021-07-02T23:34:06.900" v="357" actId="1035"/>
          <ac:picMkLst>
            <pc:docMk/>
            <pc:sldMk cId="574616511" sldId="662"/>
            <ac:picMk id="6146" creationId="{4EBAC693-C2B1-4EC7-AF55-F5957DC00C7A}"/>
          </ac:picMkLst>
        </pc:picChg>
      </pc:sldChg>
      <pc:sldChg chg="addSp">
        <pc:chgData name="MANUEL ALBERTO GUEVARA  NAJARRO" userId="dc0839a7-ef25-445d-88fe-29223dfab4a5" providerId="ADAL" clId="{CD125C49-3B02-47B9-91DD-DF3E5C0BE458}" dt="2021-07-02T23:33:55.599" v="350"/>
        <pc:sldMkLst>
          <pc:docMk/>
          <pc:sldMk cId="3048142392" sldId="662"/>
        </pc:sldMkLst>
        <pc:picChg chg="add">
          <ac:chgData name="MANUEL ALBERTO GUEVARA  NAJARRO" userId="dc0839a7-ef25-445d-88fe-29223dfab4a5" providerId="ADAL" clId="{CD125C49-3B02-47B9-91DD-DF3E5C0BE458}" dt="2021-07-02T23:33:55.599" v="350"/>
          <ac:picMkLst>
            <pc:docMk/>
            <pc:sldMk cId="3048142392" sldId="662"/>
            <ac:picMk id="6146" creationId="{4EBAC693-C2B1-4EC7-AF55-F5957DC00C7A}"/>
          </ac:picMkLst>
        </pc:picChg>
      </pc:sldChg>
      <pc:sldChg chg="modSp add mod">
        <pc:chgData name="MANUEL ALBERTO GUEVARA  NAJARRO" userId="dc0839a7-ef25-445d-88fe-29223dfab4a5" providerId="ADAL" clId="{CD125C49-3B02-47B9-91DD-DF3E5C0BE458}" dt="2021-07-02T23:41:06.518" v="646"/>
        <pc:sldMkLst>
          <pc:docMk/>
          <pc:sldMk cId="560908189" sldId="663"/>
        </pc:sldMkLst>
        <pc:spChg chg="mod">
          <ac:chgData name="MANUEL ALBERTO GUEVARA  NAJARRO" userId="dc0839a7-ef25-445d-88fe-29223dfab4a5" providerId="ADAL" clId="{CD125C49-3B02-47B9-91DD-DF3E5C0BE458}" dt="2021-07-02T23:41:06.518" v="646"/>
          <ac:spMkLst>
            <pc:docMk/>
            <pc:sldMk cId="560908189" sldId="663"/>
            <ac:spMk id="3" creationId="{6E3A96EB-30C7-417B-B5CB-D9FF91F2CCCB}"/>
          </ac:spMkLst>
        </pc:spChg>
        <pc:picChg chg="mod">
          <ac:chgData name="MANUEL ALBERTO GUEVARA  NAJARRO" userId="dc0839a7-ef25-445d-88fe-29223dfab4a5" providerId="ADAL" clId="{CD125C49-3B02-47B9-91DD-DF3E5C0BE458}" dt="2021-07-02T23:34:35.904" v="359" actId="14826"/>
          <ac:picMkLst>
            <pc:docMk/>
            <pc:sldMk cId="560908189" sldId="663"/>
            <ac:picMk id="9" creationId="{6BAAB5C9-AD27-43D2-9F89-E5A2C9365994}"/>
          </ac:picMkLst>
        </pc:picChg>
      </pc:sldChg>
      <pc:sldChg chg="modSp add mod">
        <pc:chgData name="MANUEL ALBERTO GUEVARA  NAJARRO" userId="dc0839a7-ef25-445d-88fe-29223dfab4a5" providerId="ADAL" clId="{CD125C49-3B02-47B9-91DD-DF3E5C0BE458}" dt="2021-07-02T23:54:13.305" v="891" actId="242"/>
        <pc:sldMkLst>
          <pc:docMk/>
          <pc:sldMk cId="2664504001" sldId="664"/>
        </pc:sldMkLst>
        <pc:spChg chg="mod">
          <ac:chgData name="MANUEL ALBERTO GUEVARA  NAJARRO" userId="dc0839a7-ef25-445d-88fe-29223dfab4a5" providerId="ADAL" clId="{CD125C49-3B02-47B9-91DD-DF3E5C0BE458}" dt="2021-07-02T23:54:13.305" v="891" actId="242"/>
          <ac:spMkLst>
            <pc:docMk/>
            <pc:sldMk cId="2664504001" sldId="664"/>
            <ac:spMk id="3" creationId="{6E3A96EB-30C7-417B-B5CB-D9FF91F2CCCB}"/>
          </ac:spMkLst>
        </pc:spChg>
        <pc:picChg chg="mod">
          <ac:chgData name="MANUEL ALBERTO GUEVARA  NAJARRO" userId="dc0839a7-ef25-445d-88fe-29223dfab4a5" providerId="ADAL" clId="{CD125C49-3B02-47B9-91DD-DF3E5C0BE458}" dt="2021-07-02T23:39:38.548" v="621" actId="14100"/>
          <ac:picMkLst>
            <pc:docMk/>
            <pc:sldMk cId="2664504001" sldId="664"/>
            <ac:picMk id="6" creationId="{0B6CD8BE-4545-4199-B110-313B4B7ABF92}"/>
          </ac:picMkLst>
        </pc:picChg>
      </pc:sldChg>
      <pc:sldChg chg="addSp delSp modSp new mod">
        <pc:chgData name="MANUEL ALBERTO GUEVARA  NAJARRO" userId="dc0839a7-ef25-445d-88fe-29223dfab4a5" providerId="ADAL" clId="{CD125C49-3B02-47B9-91DD-DF3E5C0BE458}" dt="2021-07-05T22:18:32.807" v="1532" actId="732"/>
        <pc:sldMkLst>
          <pc:docMk/>
          <pc:sldMk cId="3275682904" sldId="665"/>
        </pc:sldMkLst>
        <pc:spChg chg="mod">
          <ac:chgData name="MANUEL ALBERTO GUEVARA  NAJARRO" userId="dc0839a7-ef25-445d-88fe-29223dfab4a5" providerId="ADAL" clId="{CD125C49-3B02-47B9-91DD-DF3E5C0BE458}" dt="2021-07-05T21:11:09.994" v="1027" actId="20577"/>
          <ac:spMkLst>
            <pc:docMk/>
            <pc:sldMk cId="3275682904" sldId="665"/>
            <ac:spMk id="2" creationId="{FC4AA06E-22EB-4F1F-81EC-24BB369F4F68}"/>
          </ac:spMkLst>
        </pc:spChg>
        <pc:spChg chg="mod">
          <ac:chgData name="MANUEL ALBERTO GUEVARA  NAJARRO" userId="dc0839a7-ef25-445d-88fe-29223dfab4a5" providerId="ADAL" clId="{CD125C49-3B02-47B9-91DD-DF3E5C0BE458}" dt="2021-07-05T21:03:29.371" v="1002" actId="2710"/>
          <ac:spMkLst>
            <pc:docMk/>
            <pc:sldMk cId="3275682904" sldId="665"/>
            <ac:spMk id="3" creationId="{2DDAB552-0614-4DC2-B4FA-64ACDAA6E4BD}"/>
          </ac:spMkLst>
        </pc:spChg>
        <pc:spChg chg="del">
          <ac:chgData name="MANUEL ALBERTO GUEVARA  NAJARRO" userId="dc0839a7-ef25-445d-88fe-29223dfab4a5" providerId="ADAL" clId="{CD125C49-3B02-47B9-91DD-DF3E5C0BE458}" dt="2021-07-05T22:04:33.536" v="1518" actId="478"/>
          <ac:spMkLst>
            <pc:docMk/>
            <pc:sldMk cId="3275682904" sldId="665"/>
            <ac:spMk id="4" creationId="{BC41581A-376B-42F7-B035-DB61891CE48C}"/>
          </ac:spMkLst>
        </pc:spChg>
        <pc:spChg chg="mod">
          <ac:chgData name="MANUEL ALBERTO GUEVARA  NAJARRO" userId="dc0839a7-ef25-445d-88fe-29223dfab4a5" providerId="ADAL" clId="{CD125C49-3B02-47B9-91DD-DF3E5C0BE458}" dt="2021-07-05T20:53:04.015" v="989" actId="20577"/>
          <ac:spMkLst>
            <pc:docMk/>
            <pc:sldMk cId="3275682904" sldId="665"/>
            <ac:spMk id="5" creationId="{FB20997B-37A7-4D85-A620-955C08024043}"/>
          </ac:spMkLst>
        </pc:spChg>
        <pc:picChg chg="add mod modCrop">
          <ac:chgData name="MANUEL ALBERTO GUEVARA  NAJARRO" userId="dc0839a7-ef25-445d-88fe-29223dfab4a5" providerId="ADAL" clId="{CD125C49-3B02-47B9-91DD-DF3E5C0BE458}" dt="2021-07-05T22:18:32.807" v="1532" actId="732"/>
          <ac:picMkLst>
            <pc:docMk/>
            <pc:sldMk cId="3275682904" sldId="665"/>
            <ac:picMk id="7" creationId="{D553C558-652B-4B7B-BFED-76C7BAFF48A4}"/>
          </ac:picMkLst>
        </pc:picChg>
        <pc:cxnChg chg="add del mod">
          <ac:chgData name="MANUEL ALBERTO GUEVARA  NAJARRO" userId="dc0839a7-ef25-445d-88fe-29223dfab4a5" providerId="ADAL" clId="{CD125C49-3B02-47B9-91DD-DF3E5C0BE458}" dt="2021-07-05T22:18:03.137" v="1529" actId="478"/>
          <ac:cxnSpMkLst>
            <pc:docMk/>
            <pc:sldMk cId="3275682904" sldId="665"/>
            <ac:cxnSpMk id="9" creationId="{AD493E19-9121-4F9F-845F-E95942E38D5B}"/>
          </ac:cxnSpMkLst>
        </pc:cxnChg>
        <pc:cxnChg chg="add del">
          <ac:chgData name="MANUEL ALBERTO GUEVARA  NAJARRO" userId="dc0839a7-ef25-445d-88fe-29223dfab4a5" providerId="ADAL" clId="{CD125C49-3B02-47B9-91DD-DF3E5C0BE458}" dt="2021-07-05T22:18:15.285" v="1531" actId="11529"/>
          <ac:cxnSpMkLst>
            <pc:docMk/>
            <pc:sldMk cId="3275682904" sldId="665"/>
            <ac:cxnSpMk id="11" creationId="{DD788EA0-1F98-4E7E-AACC-FB53669CA790}"/>
          </ac:cxnSpMkLst>
        </pc:cxnChg>
      </pc:sldChg>
    </pc:docChg>
  </pc:docChgLst>
  <pc:docChgLst>
    <pc:chgData name="Desarrollo Curricular" clId="Web-{06C68F80-7D7B-4332-8A34-27E25E5ADEDF}"/>
    <pc:docChg chg="modSld">
      <pc:chgData name="Desarrollo Curricular" userId="" providerId="" clId="Web-{06C68F80-7D7B-4332-8A34-27E25E5ADEDF}" dt="2021-05-31T22:00:53.597" v="121" actId="20577"/>
      <pc:docMkLst>
        <pc:docMk/>
      </pc:docMkLst>
      <pc:sldChg chg="modSp">
        <pc:chgData name="Desarrollo Curricular" userId="" providerId="" clId="Web-{06C68F80-7D7B-4332-8A34-27E25E5ADEDF}" dt="2021-05-31T21:29:24.351" v="5" actId="20577"/>
        <pc:sldMkLst>
          <pc:docMk/>
          <pc:sldMk cId="4227363741" sldId="260"/>
        </pc:sldMkLst>
        <pc:spChg chg="mod">
          <ac:chgData name="Desarrollo Curricular" userId="" providerId="" clId="Web-{06C68F80-7D7B-4332-8A34-27E25E5ADEDF}" dt="2021-05-31T21:29:24.351" v="5" actId="20577"/>
          <ac:spMkLst>
            <pc:docMk/>
            <pc:sldMk cId="4227363741" sldId="260"/>
            <ac:spMk id="2" creationId="{51FB5928-6A9D-4A40-A59B-3E296900738E}"/>
          </ac:spMkLst>
        </pc:spChg>
      </pc:sldChg>
      <pc:sldChg chg="modSp">
        <pc:chgData name="Desarrollo Curricular" userId="" providerId="" clId="Web-{06C68F80-7D7B-4332-8A34-27E25E5ADEDF}" dt="2021-05-31T21:32:53.323" v="80" actId="20577"/>
        <pc:sldMkLst>
          <pc:docMk/>
          <pc:sldMk cId="2866921917" sldId="563"/>
        </pc:sldMkLst>
        <pc:spChg chg="mod">
          <ac:chgData name="Desarrollo Curricular" userId="" providerId="" clId="Web-{06C68F80-7D7B-4332-8A34-27E25E5ADEDF}" dt="2021-05-31T21:32:53.323" v="80" actId="20577"/>
          <ac:spMkLst>
            <pc:docMk/>
            <pc:sldMk cId="2866921917" sldId="563"/>
            <ac:spMk id="2" creationId="{7273257F-D179-0F4C-B01F-BB2035DAEC54}"/>
          </ac:spMkLst>
        </pc:spChg>
      </pc:sldChg>
      <pc:sldChg chg="delSp modSp">
        <pc:chgData name="Desarrollo Curricular" userId="" providerId="" clId="Web-{06C68F80-7D7B-4332-8A34-27E25E5ADEDF}" dt="2021-05-31T22:00:53.597" v="121" actId="20577"/>
        <pc:sldMkLst>
          <pc:docMk/>
          <pc:sldMk cId="1026487" sldId="564"/>
        </pc:sldMkLst>
        <pc:spChg chg="del">
          <ac:chgData name="Desarrollo Curricular" userId="" providerId="" clId="Web-{06C68F80-7D7B-4332-8A34-27E25E5ADEDF}" dt="2021-05-31T21:33:45.526" v="90"/>
          <ac:spMkLst>
            <pc:docMk/>
            <pc:sldMk cId="1026487" sldId="564"/>
            <ac:spMk id="3" creationId="{BC057E80-EF45-4BFA-81AB-236A4564C5A5}"/>
          </ac:spMkLst>
        </pc:spChg>
        <pc:spChg chg="mod">
          <ac:chgData name="Desarrollo Curricular" userId="" providerId="" clId="Web-{06C68F80-7D7B-4332-8A34-27E25E5ADEDF}" dt="2021-05-31T22:00:53.597" v="121" actId="20577"/>
          <ac:spMkLst>
            <pc:docMk/>
            <pc:sldMk cId="1026487" sldId="564"/>
            <ac:spMk id="5" creationId="{079F80E9-C8D2-8B42-B481-B910D99A780C}"/>
          </ac:spMkLst>
        </pc:spChg>
      </pc:sldChg>
      <pc:sldChg chg="modSp">
        <pc:chgData name="Desarrollo Curricular" userId="" providerId="" clId="Web-{06C68F80-7D7B-4332-8A34-27E25E5ADEDF}" dt="2021-05-31T22:00:24.315" v="119" actId="14100"/>
        <pc:sldMkLst>
          <pc:docMk/>
          <pc:sldMk cId="3657153734" sldId="625"/>
        </pc:sldMkLst>
        <pc:spChg chg="mod">
          <ac:chgData name="Desarrollo Curricular" userId="" providerId="" clId="Web-{06C68F80-7D7B-4332-8A34-27E25E5ADEDF}" dt="2021-05-31T22:00:24.315" v="119" actId="14100"/>
          <ac:spMkLst>
            <pc:docMk/>
            <pc:sldMk cId="3657153734" sldId="625"/>
            <ac:spMk id="3" creationId="{7279C2AC-66F9-4C8F-929B-40A387D8CCE2}"/>
          </ac:spMkLst>
        </pc:spChg>
      </pc:sldChg>
    </pc:docChg>
  </pc:docChgLst>
  <pc:docChgLst>
    <pc:chgData name="MANUEL ALBERTO GUEVARA  NAJARRO" userId="dc0839a7-ef25-445d-88fe-29223dfab4a5" providerId="ADAL" clId="{259FC2C2-9211-4192-B033-2AED3B37BC6B}"/>
    <pc:docChg chg="undo redo custSel addSld delSld modSld sldOrd">
      <pc:chgData name="MANUEL ALBERTO GUEVARA  NAJARRO" userId="dc0839a7-ef25-445d-88fe-29223dfab4a5" providerId="ADAL" clId="{259FC2C2-9211-4192-B033-2AED3B37BC6B}" dt="2021-06-30T01:35:20.315" v="2883" actId="2711"/>
      <pc:docMkLst>
        <pc:docMk/>
      </pc:docMkLst>
      <pc:sldChg chg="modSp mod">
        <pc:chgData name="MANUEL ALBERTO GUEVARA  NAJARRO" userId="dc0839a7-ef25-445d-88fe-29223dfab4a5" providerId="ADAL" clId="{259FC2C2-9211-4192-B033-2AED3B37BC6B}" dt="2021-06-30T01:34:47.505" v="2877" actId="20577"/>
        <pc:sldMkLst>
          <pc:docMk/>
          <pc:sldMk cId="4227363741" sldId="260"/>
        </pc:sldMkLst>
        <pc:spChg chg="mod">
          <ac:chgData name="MANUEL ALBERTO GUEVARA  NAJARRO" userId="dc0839a7-ef25-445d-88fe-29223dfab4a5" providerId="ADAL" clId="{259FC2C2-9211-4192-B033-2AED3B37BC6B}" dt="2021-06-30T01:34:47.505" v="2877" actId="20577"/>
          <ac:spMkLst>
            <pc:docMk/>
            <pc:sldMk cId="4227363741" sldId="260"/>
            <ac:spMk id="2" creationId="{51FB5928-6A9D-4A40-A59B-3E296900738E}"/>
          </ac:spMkLst>
        </pc:spChg>
      </pc:sldChg>
      <pc:sldChg chg="add del">
        <pc:chgData name="MANUEL ALBERTO GUEVARA  NAJARRO" userId="dc0839a7-ef25-445d-88fe-29223dfab4a5" providerId="ADAL" clId="{259FC2C2-9211-4192-B033-2AED3B37BC6B}" dt="2021-06-23T22:06:17.309" v="2093" actId="22"/>
        <pc:sldMkLst>
          <pc:docMk/>
          <pc:sldMk cId="0" sldId="261"/>
        </pc:sldMkLst>
      </pc:sldChg>
      <pc:sldChg chg="addSp delSp modSp add del mod">
        <pc:chgData name="MANUEL ALBERTO GUEVARA  NAJARRO" userId="dc0839a7-ef25-445d-88fe-29223dfab4a5" providerId="ADAL" clId="{259FC2C2-9211-4192-B033-2AED3B37BC6B}" dt="2021-06-23T22:06:14.028" v="2092" actId="47"/>
        <pc:sldMkLst>
          <pc:docMk/>
          <pc:sldMk cId="1017004692" sldId="267"/>
        </pc:sldMkLst>
        <pc:spChg chg="del">
          <ac:chgData name="MANUEL ALBERTO GUEVARA  NAJARRO" userId="dc0839a7-ef25-445d-88fe-29223dfab4a5" providerId="ADAL" clId="{259FC2C2-9211-4192-B033-2AED3B37BC6B}" dt="2021-06-21T19:54:49.419" v="271" actId="478"/>
          <ac:spMkLst>
            <pc:docMk/>
            <pc:sldMk cId="1017004692" sldId="267"/>
            <ac:spMk id="3" creationId="{3D7A4BD1-A0D6-4B8E-8E33-3F389ABDE126}"/>
          </ac:spMkLst>
        </pc:spChg>
        <pc:spChg chg="add del mod">
          <ac:chgData name="MANUEL ALBERTO GUEVARA  NAJARRO" userId="dc0839a7-ef25-445d-88fe-29223dfab4a5" providerId="ADAL" clId="{259FC2C2-9211-4192-B033-2AED3B37BC6B}" dt="2021-06-21T19:54:51.229" v="273" actId="478"/>
          <ac:spMkLst>
            <pc:docMk/>
            <pc:sldMk cId="1017004692" sldId="267"/>
            <ac:spMk id="4" creationId="{496839B8-F832-48C1-8AD4-5D6212BD3BA3}"/>
          </ac:spMkLst>
        </pc:spChg>
        <pc:spChg chg="del">
          <ac:chgData name="MANUEL ALBERTO GUEVARA  NAJARRO" userId="dc0839a7-ef25-445d-88fe-29223dfab4a5" providerId="ADAL" clId="{259FC2C2-9211-4192-B033-2AED3B37BC6B}" dt="2021-06-21T19:55:35.799" v="321" actId="478"/>
          <ac:spMkLst>
            <pc:docMk/>
            <pc:sldMk cId="1017004692" sldId="267"/>
            <ac:spMk id="12" creationId="{6ED85A32-F156-4335-B7F1-A223C6834733}"/>
          </ac:spMkLst>
        </pc:spChg>
        <pc:spChg chg="mod">
          <ac:chgData name="MANUEL ALBERTO GUEVARA  NAJARRO" userId="dc0839a7-ef25-445d-88fe-29223dfab4a5" providerId="ADAL" clId="{259FC2C2-9211-4192-B033-2AED3B37BC6B}" dt="2021-06-21T19:55:41.509" v="336" actId="122"/>
          <ac:spMkLst>
            <pc:docMk/>
            <pc:sldMk cId="1017004692" sldId="267"/>
            <ac:spMk id="13" creationId="{5A600BD7-A182-4740-BA0A-E8C2E5133175}"/>
          </ac:spMkLst>
        </pc:spChg>
        <pc:spChg chg="mod">
          <ac:chgData name="MANUEL ALBERTO GUEVARA  NAJARRO" userId="dc0839a7-ef25-445d-88fe-29223dfab4a5" providerId="ADAL" clId="{259FC2C2-9211-4192-B033-2AED3B37BC6B}" dt="2021-06-21T19:55:28.469" v="301" actId="1076"/>
          <ac:spMkLst>
            <pc:docMk/>
            <pc:sldMk cId="1017004692" sldId="267"/>
            <ac:spMk id="14" creationId="{341B0C6D-87BF-44DC-A086-BAC4995F70D4}"/>
          </ac:spMkLst>
        </pc:spChg>
        <pc:picChg chg="mod">
          <ac:chgData name="MANUEL ALBERTO GUEVARA  NAJARRO" userId="dc0839a7-ef25-445d-88fe-29223dfab4a5" providerId="ADAL" clId="{259FC2C2-9211-4192-B033-2AED3B37BC6B}" dt="2021-06-21T19:55:33.989" v="320" actId="1037"/>
          <ac:picMkLst>
            <pc:docMk/>
            <pc:sldMk cId="1017004692" sldId="267"/>
            <ac:picMk id="15" creationId="{62DB92A6-E864-4529-AF6A-489CA50C51C7}"/>
          </ac:picMkLst>
        </pc:picChg>
      </pc:sldChg>
      <pc:sldChg chg="addSp delSp modSp add del mod">
        <pc:chgData name="MANUEL ALBERTO GUEVARA  NAJARRO" userId="dc0839a7-ef25-445d-88fe-29223dfab4a5" providerId="ADAL" clId="{259FC2C2-9211-4192-B033-2AED3B37BC6B}" dt="2021-06-23T22:06:14.028" v="2092" actId="47"/>
        <pc:sldMkLst>
          <pc:docMk/>
          <pc:sldMk cId="1584453485" sldId="268"/>
        </pc:sldMkLst>
        <pc:spChg chg="del mod">
          <ac:chgData name="MANUEL ALBERTO GUEVARA  NAJARRO" userId="dc0839a7-ef25-445d-88fe-29223dfab4a5" providerId="ADAL" clId="{259FC2C2-9211-4192-B033-2AED3B37BC6B}" dt="2021-06-21T19:55:48.349" v="339" actId="478"/>
          <ac:spMkLst>
            <pc:docMk/>
            <pc:sldMk cId="1584453485" sldId="268"/>
            <ac:spMk id="3" creationId="{5C0222A5-8D6F-4922-950C-FDCA0E1F8B59}"/>
          </ac:spMkLst>
        </pc:spChg>
        <pc:spChg chg="mod">
          <ac:chgData name="MANUEL ALBERTO GUEVARA  NAJARRO" userId="dc0839a7-ef25-445d-88fe-29223dfab4a5" providerId="ADAL" clId="{259FC2C2-9211-4192-B033-2AED3B37BC6B}" dt="2021-06-21T19:56:06.194" v="365" actId="1036"/>
          <ac:spMkLst>
            <pc:docMk/>
            <pc:sldMk cId="1584453485" sldId="268"/>
            <ac:spMk id="4" creationId="{977C708F-5470-4237-B1F5-F0B0BE300992}"/>
          </ac:spMkLst>
        </pc:spChg>
        <pc:spChg chg="mod">
          <ac:chgData name="MANUEL ALBERTO GUEVARA  NAJARRO" userId="dc0839a7-ef25-445d-88fe-29223dfab4a5" providerId="ADAL" clId="{259FC2C2-9211-4192-B033-2AED3B37BC6B}" dt="2021-06-21T19:55:52.059" v="342" actId="1076"/>
          <ac:spMkLst>
            <pc:docMk/>
            <pc:sldMk cId="1584453485" sldId="268"/>
            <ac:spMk id="5" creationId="{64074011-A5BB-4FA8-A7EF-037B1262AA08}"/>
          </ac:spMkLst>
        </pc:spChg>
        <pc:spChg chg="del">
          <ac:chgData name="MANUEL ALBERTO GUEVARA  NAJARRO" userId="dc0839a7-ef25-445d-88fe-29223dfab4a5" providerId="ADAL" clId="{259FC2C2-9211-4192-B033-2AED3B37BC6B}" dt="2021-06-21T19:55:58.759" v="347" actId="478"/>
          <ac:spMkLst>
            <pc:docMk/>
            <pc:sldMk cId="1584453485" sldId="268"/>
            <ac:spMk id="6" creationId="{22397FA4-8987-41EE-8068-58DADBD6CAE5}"/>
          </ac:spMkLst>
        </pc:spChg>
        <pc:spChg chg="add del mod">
          <ac:chgData name="MANUEL ALBERTO GUEVARA  NAJARRO" userId="dc0839a7-ef25-445d-88fe-29223dfab4a5" providerId="ADAL" clId="{259FC2C2-9211-4192-B033-2AED3B37BC6B}" dt="2021-06-21T19:55:50.109" v="341" actId="478"/>
          <ac:spMkLst>
            <pc:docMk/>
            <pc:sldMk cId="1584453485" sldId="268"/>
            <ac:spMk id="8" creationId="{A06066FF-D161-468E-8A9F-B436CE13A2D4}"/>
          </ac:spMkLst>
        </pc:spChg>
        <pc:picChg chg="mod">
          <ac:chgData name="MANUEL ALBERTO GUEVARA  NAJARRO" userId="dc0839a7-ef25-445d-88fe-29223dfab4a5" providerId="ADAL" clId="{259FC2C2-9211-4192-B033-2AED3B37BC6B}" dt="2021-06-21T19:56:09.789" v="378" actId="1036"/>
          <ac:picMkLst>
            <pc:docMk/>
            <pc:sldMk cId="1584453485" sldId="268"/>
            <ac:picMk id="7" creationId="{AF1A6CE6-996B-4C20-8405-001A963AC1FC}"/>
          </ac:picMkLst>
        </pc:picChg>
      </pc:sldChg>
      <pc:sldChg chg="addSp delSp modSp add del mod ord">
        <pc:chgData name="MANUEL ALBERTO GUEVARA  NAJARRO" userId="dc0839a7-ef25-445d-88fe-29223dfab4a5" providerId="ADAL" clId="{259FC2C2-9211-4192-B033-2AED3B37BC6B}" dt="2021-06-23T22:06:14.028" v="2092" actId="47"/>
        <pc:sldMkLst>
          <pc:docMk/>
          <pc:sldMk cId="563057467" sldId="269"/>
        </pc:sldMkLst>
        <pc:spChg chg="del">
          <ac:chgData name="MANUEL ALBERTO GUEVARA  NAJARRO" userId="dc0839a7-ef25-445d-88fe-29223dfab4a5" providerId="ADAL" clId="{259FC2C2-9211-4192-B033-2AED3B37BC6B}" dt="2021-06-21T19:54:56.349" v="276" actId="478"/>
          <ac:spMkLst>
            <pc:docMk/>
            <pc:sldMk cId="563057467" sldId="269"/>
            <ac:spMk id="3" creationId="{E6C747A9-5D59-4DE5-8311-D5BE02CC4720}"/>
          </ac:spMkLst>
        </pc:spChg>
        <pc:spChg chg="mod">
          <ac:chgData name="MANUEL ALBERTO GUEVARA  NAJARRO" userId="dc0839a7-ef25-445d-88fe-29223dfab4a5" providerId="ADAL" clId="{259FC2C2-9211-4192-B033-2AED3B37BC6B}" dt="2021-06-21T19:55:43.989" v="337" actId="122"/>
          <ac:spMkLst>
            <pc:docMk/>
            <pc:sldMk cId="563057467" sldId="269"/>
            <ac:spMk id="4" creationId="{DFAA9EFA-D17B-4107-B0E6-81D04D6E2197}"/>
          </ac:spMkLst>
        </pc:spChg>
        <pc:spChg chg="mod">
          <ac:chgData name="MANUEL ALBERTO GUEVARA  NAJARRO" userId="dc0839a7-ef25-445d-88fe-29223dfab4a5" providerId="ADAL" clId="{259FC2C2-9211-4192-B033-2AED3B37BC6B}" dt="2021-06-21T19:55:00.789" v="279" actId="1076"/>
          <ac:spMkLst>
            <pc:docMk/>
            <pc:sldMk cId="563057467" sldId="269"/>
            <ac:spMk id="5" creationId="{94E0ABBA-9309-4039-8BB8-CBB2CFABCEDC}"/>
          </ac:spMkLst>
        </pc:spChg>
        <pc:spChg chg="del">
          <ac:chgData name="MANUEL ALBERTO GUEVARA  NAJARRO" userId="dc0839a7-ef25-445d-88fe-29223dfab4a5" providerId="ADAL" clId="{259FC2C2-9211-4192-B033-2AED3B37BC6B}" dt="2021-06-21T19:55:04.039" v="281" actId="478"/>
          <ac:spMkLst>
            <pc:docMk/>
            <pc:sldMk cId="563057467" sldId="269"/>
            <ac:spMk id="6" creationId="{C7FC5139-0293-4947-973D-D242B66610A8}"/>
          </ac:spMkLst>
        </pc:spChg>
        <pc:spChg chg="add del mod">
          <ac:chgData name="MANUEL ALBERTO GUEVARA  NAJARRO" userId="dc0839a7-ef25-445d-88fe-29223dfab4a5" providerId="ADAL" clId="{259FC2C2-9211-4192-B033-2AED3B37BC6B}" dt="2021-06-21T19:54:58.229" v="278" actId="478"/>
          <ac:spMkLst>
            <pc:docMk/>
            <pc:sldMk cId="563057467" sldId="269"/>
            <ac:spMk id="7" creationId="{5C46ED95-3276-408A-B560-0D06EF791C29}"/>
          </ac:spMkLst>
        </pc:spChg>
        <pc:picChg chg="mod">
          <ac:chgData name="MANUEL ALBERTO GUEVARA  NAJARRO" userId="dc0839a7-ef25-445d-88fe-29223dfab4a5" providerId="ADAL" clId="{259FC2C2-9211-4192-B033-2AED3B37BC6B}" dt="2021-06-21T19:55:21.347" v="286" actId="1035"/>
          <ac:picMkLst>
            <pc:docMk/>
            <pc:sldMk cId="563057467" sldId="269"/>
            <ac:picMk id="12" creationId="{8A951DF2-B469-4447-AB05-30CB6F5D0A00}"/>
          </ac:picMkLst>
        </pc:picChg>
      </pc:sldChg>
      <pc:sldChg chg="modSp add del mod">
        <pc:chgData name="MANUEL ALBERTO GUEVARA  NAJARRO" userId="dc0839a7-ef25-445d-88fe-29223dfab4a5" providerId="ADAL" clId="{259FC2C2-9211-4192-B033-2AED3B37BC6B}" dt="2021-06-23T22:06:14.028" v="2092" actId="47"/>
        <pc:sldMkLst>
          <pc:docMk/>
          <pc:sldMk cId="4249057185" sldId="277"/>
        </pc:sldMkLst>
        <pc:spChg chg="mod">
          <ac:chgData name="MANUEL ALBERTO GUEVARA  NAJARRO" userId="dc0839a7-ef25-445d-88fe-29223dfab4a5" providerId="ADAL" clId="{259FC2C2-9211-4192-B033-2AED3B37BC6B}" dt="2021-06-21T20:10:25.548" v="828" actId="207"/>
          <ac:spMkLst>
            <pc:docMk/>
            <pc:sldMk cId="4249057185" sldId="277"/>
            <ac:spMk id="3" creationId="{A6708B30-8D63-44B2-94F3-B327F71F6CE2}"/>
          </ac:spMkLst>
        </pc:spChg>
        <pc:spChg chg="mod">
          <ac:chgData name="MANUEL ALBERTO GUEVARA  NAJARRO" userId="dc0839a7-ef25-445d-88fe-29223dfab4a5" providerId="ADAL" clId="{259FC2C2-9211-4192-B033-2AED3B37BC6B}" dt="2021-06-21T20:10:37.368" v="831" actId="1076"/>
          <ac:spMkLst>
            <pc:docMk/>
            <pc:sldMk cId="4249057185" sldId="277"/>
            <ac:spMk id="4" creationId="{5D923F6D-B348-4CB5-A4BC-7FD2368A44AB}"/>
          </ac:spMkLst>
        </pc:spChg>
        <pc:picChg chg="mod">
          <ac:chgData name="MANUEL ALBERTO GUEVARA  NAJARRO" userId="dc0839a7-ef25-445d-88fe-29223dfab4a5" providerId="ADAL" clId="{259FC2C2-9211-4192-B033-2AED3B37BC6B}" dt="2021-06-21T20:10:43.705" v="833" actId="14100"/>
          <ac:picMkLst>
            <pc:docMk/>
            <pc:sldMk cId="4249057185" sldId="277"/>
            <ac:picMk id="6" creationId="{96B49076-1200-4680-AD9F-A501D0B8A748}"/>
          </ac:picMkLst>
        </pc:picChg>
      </pc:sldChg>
      <pc:sldChg chg="addSp delSp modSp add del mod modClrScheme chgLayout">
        <pc:chgData name="MANUEL ALBERTO GUEVARA  NAJARRO" userId="dc0839a7-ef25-445d-88fe-29223dfab4a5" providerId="ADAL" clId="{259FC2C2-9211-4192-B033-2AED3B37BC6B}" dt="2021-06-21T20:42:03.633" v="1662" actId="47"/>
        <pc:sldMkLst>
          <pc:docMk/>
          <pc:sldMk cId="3537948063" sldId="484"/>
        </pc:sldMkLst>
        <pc:spChg chg="add mod ord">
          <ac:chgData name="MANUEL ALBERTO GUEVARA  NAJARRO" userId="dc0839a7-ef25-445d-88fe-29223dfab4a5" providerId="ADAL" clId="{259FC2C2-9211-4192-B033-2AED3B37BC6B}" dt="2021-06-21T20:34:28.634" v="1356" actId="700"/>
          <ac:spMkLst>
            <pc:docMk/>
            <pc:sldMk cId="3537948063" sldId="484"/>
            <ac:spMk id="2" creationId="{3851387D-8B96-4D7C-8F2F-8402B2644646}"/>
          </ac:spMkLst>
        </pc:spChg>
        <pc:spChg chg="mod ord">
          <ac:chgData name="MANUEL ALBERTO GUEVARA  NAJARRO" userId="dc0839a7-ef25-445d-88fe-29223dfab4a5" providerId="ADAL" clId="{259FC2C2-9211-4192-B033-2AED3B37BC6B}" dt="2021-06-21T20:34:28.766" v="1358" actId="27636"/>
          <ac:spMkLst>
            <pc:docMk/>
            <pc:sldMk cId="3537948063" sldId="484"/>
            <ac:spMk id="3" creationId="{AE7F33B4-B668-4D72-840D-88669FB5BE56}"/>
          </ac:spMkLst>
        </pc:spChg>
        <pc:spChg chg="add mod ord">
          <ac:chgData name="MANUEL ALBERTO GUEVARA  NAJARRO" userId="dc0839a7-ef25-445d-88fe-29223dfab4a5" providerId="ADAL" clId="{259FC2C2-9211-4192-B033-2AED3B37BC6B}" dt="2021-06-21T20:34:28.634" v="1356" actId="700"/>
          <ac:spMkLst>
            <pc:docMk/>
            <pc:sldMk cId="3537948063" sldId="484"/>
            <ac:spMk id="4" creationId="{1A60A0E2-AA40-4720-98DF-9C42905D3BE2}"/>
          </ac:spMkLst>
        </pc:spChg>
        <pc:spChg chg="add mod ord">
          <ac:chgData name="MANUEL ALBERTO GUEVARA  NAJARRO" userId="dc0839a7-ef25-445d-88fe-29223dfab4a5" providerId="ADAL" clId="{259FC2C2-9211-4192-B033-2AED3B37BC6B}" dt="2021-06-21T20:34:28.634" v="1356" actId="700"/>
          <ac:spMkLst>
            <pc:docMk/>
            <pc:sldMk cId="3537948063" sldId="484"/>
            <ac:spMk id="5" creationId="{104D622E-86B5-4247-8DDE-06AE33A7947C}"/>
          </ac:spMkLst>
        </pc:spChg>
        <pc:spChg chg="del mod ord">
          <ac:chgData name="MANUEL ALBERTO GUEVARA  NAJARRO" userId="dc0839a7-ef25-445d-88fe-29223dfab4a5" providerId="ADAL" clId="{259FC2C2-9211-4192-B033-2AED3B37BC6B}" dt="2021-06-21T20:34:28.634" v="1356" actId="700"/>
          <ac:spMkLst>
            <pc:docMk/>
            <pc:sldMk cId="3537948063" sldId="484"/>
            <ac:spMk id="7" creationId="{B4B94EA6-E0D3-4008-BB4F-662BCA35A7B0}"/>
          </ac:spMkLst>
        </pc:spChg>
        <pc:graphicFrameChg chg="mod ord">
          <ac:chgData name="MANUEL ALBERTO GUEVARA  NAJARRO" userId="dc0839a7-ef25-445d-88fe-29223dfab4a5" providerId="ADAL" clId="{259FC2C2-9211-4192-B033-2AED3B37BC6B}" dt="2021-06-21T20:34:28.634" v="1356" actId="700"/>
          <ac:graphicFrameMkLst>
            <pc:docMk/>
            <pc:sldMk cId="3537948063" sldId="484"/>
            <ac:graphicFrameMk id="8" creationId="{D38C4774-DAA3-4B7D-9E00-900EF8A611FC}"/>
          </ac:graphicFrameMkLst>
        </pc:graphicFrameChg>
      </pc:sldChg>
      <pc:sldChg chg="addSp delSp modSp add del mod modClrScheme chgLayout">
        <pc:chgData name="MANUEL ALBERTO GUEVARA  NAJARRO" userId="dc0839a7-ef25-445d-88fe-29223dfab4a5" providerId="ADAL" clId="{259FC2C2-9211-4192-B033-2AED3B37BC6B}" dt="2021-06-21T20:42:09.194" v="1664" actId="47"/>
        <pc:sldMkLst>
          <pc:docMk/>
          <pc:sldMk cId="3488454948" sldId="485"/>
        </pc:sldMkLst>
        <pc:spChg chg="add mod ord">
          <ac:chgData name="MANUEL ALBERTO GUEVARA  NAJARRO" userId="dc0839a7-ef25-445d-88fe-29223dfab4a5" providerId="ADAL" clId="{259FC2C2-9211-4192-B033-2AED3B37BC6B}" dt="2021-06-21T20:34:28.634" v="1356" actId="700"/>
          <ac:spMkLst>
            <pc:docMk/>
            <pc:sldMk cId="3488454948" sldId="485"/>
            <ac:spMk id="2" creationId="{BA23A1C9-99A5-4D3E-90D2-1FD8756DC575}"/>
          </ac:spMkLst>
        </pc:spChg>
        <pc:spChg chg="mod ord">
          <ac:chgData name="MANUEL ALBERTO GUEVARA  NAJARRO" userId="dc0839a7-ef25-445d-88fe-29223dfab4a5" providerId="ADAL" clId="{259FC2C2-9211-4192-B033-2AED3B37BC6B}" dt="2021-06-21T20:34:28.772" v="1359" actId="27636"/>
          <ac:spMkLst>
            <pc:docMk/>
            <pc:sldMk cId="3488454948" sldId="485"/>
            <ac:spMk id="3" creationId="{AE7F33B4-B668-4D72-840D-88669FB5BE56}"/>
          </ac:spMkLst>
        </pc:spChg>
        <pc:spChg chg="add mod ord">
          <ac:chgData name="MANUEL ALBERTO GUEVARA  NAJARRO" userId="dc0839a7-ef25-445d-88fe-29223dfab4a5" providerId="ADAL" clId="{259FC2C2-9211-4192-B033-2AED3B37BC6B}" dt="2021-06-21T20:34:28.634" v="1356" actId="700"/>
          <ac:spMkLst>
            <pc:docMk/>
            <pc:sldMk cId="3488454948" sldId="485"/>
            <ac:spMk id="4" creationId="{70160049-8C3D-4370-8996-DFFF214C1788}"/>
          </ac:spMkLst>
        </pc:spChg>
        <pc:spChg chg="add mod ord">
          <ac:chgData name="MANUEL ALBERTO GUEVARA  NAJARRO" userId="dc0839a7-ef25-445d-88fe-29223dfab4a5" providerId="ADAL" clId="{259FC2C2-9211-4192-B033-2AED3B37BC6B}" dt="2021-06-21T20:34:28.634" v="1356" actId="700"/>
          <ac:spMkLst>
            <pc:docMk/>
            <pc:sldMk cId="3488454948" sldId="485"/>
            <ac:spMk id="5" creationId="{D905E376-D938-4E71-BACC-6D8AEB7F66CF}"/>
          </ac:spMkLst>
        </pc:spChg>
        <pc:spChg chg="del mod ord">
          <ac:chgData name="MANUEL ALBERTO GUEVARA  NAJARRO" userId="dc0839a7-ef25-445d-88fe-29223dfab4a5" providerId="ADAL" clId="{259FC2C2-9211-4192-B033-2AED3B37BC6B}" dt="2021-06-21T20:34:28.634" v="1356" actId="700"/>
          <ac:spMkLst>
            <pc:docMk/>
            <pc:sldMk cId="3488454948" sldId="485"/>
            <ac:spMk id="7" creationId="{B4B94EA6-E0D3-4008-BB4F-662BCA35A7B0}"/>
          </ac:spMkLst>
        </pc:spChg>
        <pc:graphicFrameChg chg="mod ord">
          <ac:chgData name="MANUEL ALBERTO GUEVARA  NAJARRO" userId="dc0839a7-ef25-445d-88fe-29223dfab4a5" providerId="ADAL" clId="{259FC2C2-9211-4192-B033-2AED3B37BC6B}" dt="2021-06-21T20:34:28.634" v="1356" actId="700"/>
          <ac:graphicFrameMkLst>
            <pc:docMk/>
            <pc:sldMk cId="3488454948" sldId="485"/>
            <ac:graphicFrameMk id="8" creationId="{D38C4774-DAA3-4B7D-9E00-900EF8A611FC}"/>
          </ac:graphicFrameMkLst>
        </pc:graphicFrameChg>
      </pc:sldChg>
      <pc:sldChg chg="addSp delSp modSp add del mod ord modClrScheme chgLayout">
        <pc:chgData name="MANUEL ALBERTO GUEVARA  NAJARRO" userId="dc0839a7-ef25-445d-88fe-29223dfab4a5" providerId="ADAL" clId="{259FC2C2-9211-4192-B033-2AED3B37BC6B}" dt="2021-06-23T22:06:14.028" v="2092" actId="47"/>
        <pc:sldMkLst>
          <pc:docMk/>
          <pc:sldMk cId="3792818299" sldId="486"/>
        </pc:sldMkLst>
        <pc:spChg chg="del mod ord">
          <ac:chgData name="MANUEL ALBERTO GUEVARA  NAJARRO" userId="dc0839a7-ef25-445d-88fe-29223dfab4a5" providerId="ADAL" clId="{259FC2C2-9211-4192-B033-2AED3B37BC6B}" dt="2021-06-21T20:34:41.155" v="1402" actId="478"/>
          <ac:spMkLst>
            <pc:docMk/>
            <pc:sldMk cId="3792818299" sldId="486"/>
            <ac:spMk id="3" creationId="{AE7F33B4-B668-4D72-840D-88669FB5BE56}"/>
          </ac:spMkLst>
        </pc:spChg>
        <pc:spChg chg="add mod ord">
          <ac:chgData name="MANUEL ALBERTO GUEVARA  NAJARRO" userId="dc0839a7-ef25-445d-88fe-29223dfab4a5" providerId="ADAL" clId="{259FC2C2-9211-4192-B033-2AED3B37BC6B}" dt="2021-06-21T20:34:43.569" v="1403"/>
          <ac:spMkLst>
            <pc:docMk/>
            <pc:sldMk cId="3792818299" sldId="486"/>
            <ac:spMk id="4" creationId="{6AA25C89-8AE3-449E-9ABE-62DAB3E8C53B}"/>
          </ac:spMkLst>
        </pc:spChg>
        <pc:spChg chg="mod">
          <ac:chgData name="MANUEL ALBERTO GUEVARA  NAJARRO" userId="dc0839a7-ef25-445d-88fe-29223dfab4a5" providerId="ADAL" clId="{259FC2C2-9211-4192-B033-2AED3B37BC6B}" dt="2021-06-21T20:39:42.424" v="1572" actId="14100"/>
          <ac:spMkLst>
            <pc:docMk/>
            <pc:sldMk cId="3792818299" sldId="486"/>
            <ac:spMk id="6" creationId="{468B2E2E-DF8F-4765-879F-A4430ADA89A9}"/>
          </ac:spMkLst>
        </pc:spChg>
        <pc:spChg chg="del mod ord">
          <ac:chgData name="MANUEL ALBERTO GUEVARA  NAJARRO" userId="dc0839a7-ef25-445d-88fe-29223dfab4a5" providerId="ADAL" clId="{259FC2C2-9211-4192-B033-2AED3B37BC6B}" dt="2021-06-21T20:34:28.634" v="1356" actId="700"/>
          <ac:spMkLst>
            <pc:docMk/>
            <pc:sldMk cId="3792818299" sldId="486"/>
            <ac:spMk id="7" creationId="{B4B94EA6-E0D3-4008-BB4F-662BCA35A7B0}"/>
          </ac:spMkLst>
        </pc:spChg>
        <pc:spChg chg="mod">
          <ac:chgData name="MANUEL ALBERTO GUEVARA  NAJARRO" userId="dc0839a7-ef25-445d-88fe-29223dfab4a5" providerId="ADAL" clId="{259FC2C2-9211-4192-B033-2AED3B37BC6B}" dt="2021-06-21T20:38:55.009" v="1538" actId="207"/>
          <ac:spMkLst>
            <pc:docMk/>
            <pc:sldMk cId="3792818299" sldId="486"/>
            <ac:spMk id="9" creationId="{F639BF2C-2DB7-4934-8FAC-3F92E40DC938}"/>
          </ac:spMkLst>
        </pc:spChg>
        <pc:spChg chg="mod ord">
          <ac:chgData name="MANUEL ALBERTO GUEVARA  NAJARRO" userId="dc0839a7-ef25-445d-88fe-29223dfab4a5" providerId="ADAL" clId="{259FC2C2-9211-4192-B033-2AED3B37BC6B}" dt="2021-06-21T20:36:32.034" v="1465" actId="1035"/>
          <ac:spMkLst>
            <pc:docMk/>
            <pc:sldMk cId="3792818299" sldId="486"/>
            <ac:spMk id="10" creationId="{41C1E303-6228-4BC3-B627-F6D186EB5846}"/>
          </ac:spMkLst>
        </pc:spChg>
        <pc:spChg chg="del mod">
          <ac:chgData name="MANUEL ALBERTO GUEVARA  NAJARRO" userId="dc0839a7-ef25-445d-88fe-29223dfab4a5" providerId="ADAL" clId="{259FC2C2-9211-4192-B033-2AED3B37BC6B}" dt="2021-06-21T20:35:42.945" v="1446" actId="478"/>
          <ac:spMkLst>
            <pc:docMk/>
            <pc:sldMk cId="3792818299" sldId="486"/>
            <ac:spMk id="11" creationId="{D62F2EA6-5E3F-45C5-BE96-3E84C50930A5}"/>
          </ac:spMkLst>
        </pc:spChg>
        <pc:spChg chg="del mod">
          <ac:chgData name="MANUEL ALBERTO GUEVARA  NAJARRO" userId="dc0839a7-ef25-445d-88fe-29223dfab4a5" providerId="ADAL" clId="{259FC2C2-9211-4192-B033-2AED3B37BC6B}" dt="2021-06-21T20:36:03.659" v="1450" actId="478"/>
          <ac:spMkLst>
            <pc:docMk/>
            <pc:sldMk cId="3792818299" sldId="486"/>
            <ac:spMk id="12" creationId="{FCF1E3B3-B920-41FA-9F8D-69F92E00D299}"/>
          </ac:spMkLst>
        </pc:spChg>
        <pc:spChg chg="del mod">
          <ac:chgData name="MANUEL ALBERTO GUEVARA  NAJARRO" userId="dc0839a7-ef25-445d-88fe-29223dfab4a5" providerId="ADAL" clId="{259FC2C2-9211-4192-B033-2AED3B37BC6B}" dt="2021-06-21T20:35:45.084" v="1447" actId="478"/>
          <ac:spMkLst>
            <pc:docMk/>
            <pc:sldMk cId="3792818299" sldId="486"/>
            <ac:spMk id="13" creationId="{68028F5B-B0B0-4F48-825F-F0E76A99FEB8}"/>
          </ac:spMkLst>
        </pc:spChg>
        <pc:spChg chg="mod">
          <ac:chgData name="MANUEL ALBERTO GUEVARA  NAJARRO" userId="dc0839a7-ef25-445d-88fe-29223dfab4a5" providerId="ADAL" clId="{259FC2C2-9211-4192-B033-2AED3B37BC6B}" dt="2021-06-21T20:35:51.741" v="1448" actId="165"/>
          <ac:spMkLst>
            <pc:docMk/>
            <pc:sldMk cId="3792818299" sldId="486"/>
            <ac:spMk id="15" creationId="{25913B29-2F7C-43BA-A58E-3E004EA2605A}"/>
          </ac:spMkLst>
        </pc:spChg>
        <pc:spChg chg="mod">
          <ac:chgData name="MANUEL ALBERTO GUEVARA  NAJARRO" userId="dc0839a7-ef25-445d-88fe-29223dfab4a5" providerId="ADAL" clId="{259FC2C2-9211-4192-B033-2AED3B37BC6B}" dt="2021-06-21T20:35:51.741" v="1448" actId="165"/>
          <ac:spMkLst>
            <pc:docMk/>
            <pc:sldMk cId="3792818299" sldId="486"/>
            <ac:spMk id="16" creationId="{06F29A79-0F8F-42EF-8A3D-142EA14CE47C}"/>
          </ac:spMkLst>
        </pc:spChg>
        <pc:spChg chg="mod">
          <ac:chgData name="MANUEL ALBERTO GUEVARA  NAJARRO" userId="dc0839a7-ef25-445d-88fe-29223dfab4a5" providerId="ADAL" clId="{259FC2C2-9211-4192-B033-2AED3B37BC6B}" dt="2021-06-21T20:35:51.741" v="1448" actId="165"/>
          <ac:spMkLst>
            <pc:docMk/>
            <pc:sldMk cId="3792818299" sldId="486"/>
            <ac:spMk id="17" creationId="{52933E1B-7F4F-4330-84C1-35669A98D1A7}"/>
          </ac:spMkLst>
        </pc:spChg>
        <pc:spChg chg="mod">
          <ac:chgData name="MANUEL ALBERTO GUEVARA  NAJARRO" userId="dc0839a7-ef25-445d-88fe-29223dfab4a5" providerId="ADAL" clId="{259FC2C2-9211-4192-B033-2AED3B37BC6B}" dt="2021-06-21T20:35:51.741" v="1448" actId="165"/>
          <ac:spMkLst>
            <pc:docMk/>
            <pc:sldMk cId="3792818299" sldId="486"/>
            <ac:spMk id="18" creationId="{68027BEE-98B7-4532-921A-1F498FCEEBA8}"/>
          </ac:spMkLst>
        </pc:spChg>
        <pc:spChg chg="mod">
          <ac:chgData name="MANUEL ALBERTO GUEVARA  NAJARRO" userId="dc0839a7-ef25-445d-88fe-29223dfab4a5" providerId="ADAL" clId="{259FC2C2-9211-4192-B033-2AED3B37BC6B}" dt="2021-06-21T20:35:51.741" v="1448" actId="165"/>
          <ac:spMkLst>
            <pc:docMk/>
            <pc:sldMk cId="3792818299" sldId="486"/>
            <ac:spMk id="19" creationId="{1D444702-9B25-49D8-87E5-2A356AA1924D}"/>
          </ac:spMkLst>
        </pc:spChg>
        <pc:spChg chg="mod">
          <ac:chgData name="MANUEL ALBERTO GUEVARA  NAJARRO" userId="dc0839a7-ef25-445d-88fe-29223dfab4a5" providerId="ADAL" clId="{259FC2C2-9211-4192-B033-2AED3B37BC6B}" dt="2021-06-21T20:35:51.741" v="1448" actId="165"/>
          <ac:spMkLst>
            <pc:docMk/>
            <pc:sldMk cId="3792818299" sldId="486"/>
            <ac:spMk id="20" creationId="{84213A22-3819-40DB-8234-4B58F9E31D20}"/>
          </ac:spMkLst>
        </pc:spChg>
        <pc:spChg chg="mod">
          <ac:chgData name="MANUEL ALBERTO GUEVARA  NAJARRO" userId="dc0839a7-ef25-445d-88fe-29223dfab4a5" providerId="ADAL" clId="{259FC2C2-9211-4192-B033-2AED3B37BC6B}" dt="2021-06-21T20:35:51.741" v="1448" actId="165"/>
          <ac:spMkLst>
            <pc:docMk/>
            <pc:sldMk cId="3792818299" sldId="486"/>
            <ac:spMk id="22" creationId="{28FB048F-8A10-4B6F-9155-2E5125C05589}"/>
          </ac:spMkLst>
        </pc:spChg>
        <pc:spChg chg="mod">
          <ac:chgData name="MANUEL ALBERTO GUEVARA  NAJARRO" userId="dc0839a7-ef25-445d-88fe-29223dfab4a5" providerId="ADAL" clId="{259FC2C2-9211-4192-B033-2AED3B37BC6B}" dt="2021-06-21T20:35:51.741" v="1448" actId="165"/>
          <ac:spMkLst>
            <pc:docMk/>
            <pc:sldMk cId="3792818299" sldId="486"/>
            <ac:spMk id="23" creationId="{B6AE13FD-1E8D-456B-8F0E-6DBB425D6175}"/>
          </ac:spMkLst>
        </pc:spChg>
        <pc:spChg chg="mod">
          <ac:chgData name="MANUEL ALBERTO GUEVARA  NAJARRO" userId="dc0839a7-ef25-445d-88fe-29223dfab4a5" providerId="ADAL" clId="{259FC2C2-9211-4192-B033-2AED3B37BC6B}" dt="2021-06-21T20:35:51.741" v="1448" actId="165"/>
          <ac:spMkLst>
            <pc:docMk/>
            <pc:sldMk cId="3792818299" sldId="486"/>
            <ac:spMk id="24" creationId="{4B413A43-ED9D-4F9D-8948-C3E022F576AF}"/>
          </ac:spMkLst>
        </pc:spChg>
        <pc:spChg chg="mod">
          <ac:chgData name="MANUEL ALBERTO GUEVARA  NAJARRO" userId="dc0839a7-ef25-445d-88fe-29223dfab4a5" providerId="ADAL" clId="{259FC2C2-9211-4192-B033-2AED3B37BC6B}" dt="2021-06-21T20:35:51.741" v="1448" actId="165"/>
          <ac:spMkLst>
            <pc:docMk/>
            <pc:sldMk cId="3792818299" sldId="486"/>
            <ac:spMk id="25" creationId="{8712CE23-4CA4-48D5-BAC8-06BAACB98B47}"/>
          </ac:spMkLst>
        </pc:spChg>
        <pc:spChg chg="mod">
          <ac:chgData name="MANUEL ALBERTO GUEVARA  NAJARRO" userId="dc0839a7-ef25-445d-88fe-29223dfab4a5" providerId="ADAL" clId="{259FC2C2-9211-4192-B033-2AED3B37BC6B}" dt="2021-06-21T20:35:51.741" v="1448" actId="165"/>
          <ac:spMkLst>
            <pc:docMk/>
            <pc:sldMk cId="3792818299" sldId="486"/>
            <ac:spMk id="26" creationId="{7DF272DA-F611-49C6-91AC-CF062931EA19}"/>
          </ac:spMkLst>
        </pc:spChg>
        <pc:spChg chg="mod">
          <ac:chgData name="MANUEL ALBERTO GUEVARA  NAJARRO" userId="dc0839a7-ef25-445d-88fe-29223dfab4a5" providerId="ADAL" clId="{259FC2C2-9211-4192-B033-2AED3B37BC6B}" dt="2021-06-21T20:35:51.741" v="1448" actId="165"/>
          <ac:spMkLst>
            <pc:docMk/>
            <pc:sldMk cId="3792818299" sldId="486"/>
            <ac:spMk id="27" creationId="{10A29126-185F-4BB3-9E16-D2219CB2123B}"/>
          </ac:spMkLst>
        </pc:spChg>
        <pc:spChg chg="add del mod ord">
          <ac:chgData name="MANUEL ALBERTO GUEVARA  NAJARRO" userId="dc0839a7-ef25-445d-88fe-29223dfab4a5" providerId="ADAL" clId="{259FC2C2-9211-4192-B033-2AED3B37BC6B}" dt="2021-06-21T20:34:45.505" v="1404" actId="478"/>
          <ac:spMkLst>
            <pc:docMk/>
            <pc:sldMk cId="3792818299" sldId="486"/>
            <ac:spMk id="28" creationId="{21886F09-C4CA-47D2-B0FF-2CB1EC85ACCA}"/>
          </ac:spMkLst>
        </pc:spChg>
        <pc:spChg chg="add mod ord">
          <ac:chgData name="MANUEL ALBERTO GUEVARA  NAJARRO" userId="dc0839a7-ef25-445d-88fe-29223dfab4a5" providerId="ADAL" clId="{259FC2C2-9211-4192-B033-2AED3B37BC6B}" dt="2021-06-21T20:34:37.045" v="1400" actId="20577"/>
          <ac:spMkLst>
            <pc:docMk/>
            <pc:sldMk cId="3792818299" sldId="486"/>
            <ac:spMk id="29" creationId="{E923F191-ADA5-407E-BADE-6704F813E24A}"/>
          </ac:spMkLst>
        </pc:spChg>
        <pc:spChg chg="add mod">
          <ac:chgData name="MANUEL ALBERTO GUEVARA  NAJARRO" userId="dc0839a7-ef25-445d-88fe-29223dfab4a5" providerId="ADAL" clId="{259FC2C2-9211-4192-B033-2AED3B37BC6B}" dt="2021-06-21T20:51:15.070" v="1777" actId="20577"/>
          <ac:spMkLst>
            <pc:docMk/>
            <pc:sldMk cId="3792818299" sldId="486"/>
            <ac:spMk id="31" creationId="{D7660AED-0D03-4071-9C0A-E0FD8364175C}"/>
          </ac:spMkLst>
        </pc:spChg>
        <pc:spChg chg="mod">
          <ac:chgData name="MANUEL ALBERTO GUEVARA  NAJARRO" userId="dc0839a7-ef25-445d-88fe-29223dfab4a5" providerId="ADAL" clId="{259FC2C2-9211-4192-B033-2AED3B37BC6B}" dt="2021-06-21T20:37:27.680" v="1503"/>
          <ac:spMkLst>
            <pc:docMk/>
            <pc:sldMk cId="3792818299" sldId="486"/>
            <ac:spMk id="33" creationId="{2106DC33-E82F-456A-AA7D-F152111E6123}"/>
          </ac:spMkLst>
        </pc:spChg>
        <pc:spChg chg="mod">
          <ac:chgData name="MANUEL ALBERTO GUEVARA  NAJARRO" userId="dc0839a7-ef25-445d-88fe-29223dfab4a5" providerId="ADAL" clId="{259FC2C2-9211-4192-B033-2AED3B37BC6B}" dt="2021-06-21T20:37:27.680" v="1503"/>
          <ac:spMkLst>
            <pc:docMk/>
            <pc:sldMk cId="3792818299" sldId="486"/>
            <ac:spMk id="34" creationId="{45677816-4F6B-42FF-90C3-5989673817A7}"/>
          </ac:spMkLst>
        </pc:spChg>
        <pc:spChg chg="mod">
          <ac:chgData name="MANUEL ALBERTO GUEVARA  NAJARRO" userId="dc0839a7-ef25-445d-88fe-29223dfab4a5" providerId="ADAL" clId="{259FC2C2-9211-4192-B033-2AED3B37BC6B}" dt="2021-06-21T20:37:27.680" v="1503"/>
          <ac:spMkLst>
            <pc:docMk/>
            <pc:sldMk cId="3792818299" sldId="486"/>
            <ac:spMk id="35" creationId="{68BBFD59-5D1E-4859-BBB8-108295D193F3}"/>
          </ac:spMkLst>
        </pc:spChg>
        <pc:spChg chg="mod">
          <ac:chgData name="MANUEL ALBERTO GUEVARA  NAJARRO" userId="dc0839a7-ef25-445d-88fe-29223dfab4a5" providerId="ADAL" clId="{259FC2C2-9211-4192-B033-2AED3B37BC6B}" dt="2021-06-21T20:40:09.994" v="1578" actId="33524"/>
          <ac:spMkLst>
            <pc:docMk/>
            <pc:sldMk cId="3792818299" sldId="486"/>
            <ac:spMk id="40" creationId="{B179D5EA-69B8-4F01-8DE0-5F1A536912FB}"/>
          </ac:spMkLst>
        </pc:spChg>
        <pc:spChg chg="mod">
          <ac:chgData name="MANUEL ALBERTO GUEVARA  NAJARRO" userId="dc0839a7-ef25-445d-88fe-29223dfab4a5" providerId="ADAL" clId="{259FC2C2-9211-4192-B033-2AED3B37BC6B}" dt="2021-06-21T20:39:34.414" v="1570" actId="14100"/>
          <ac:spMkLst>
            <pc:docMk/>
            <pc:sldMk cId="3792818299" sldId="486"/>
            <ac:spMk id="41" creationId="{4AB5027F-83AC-423E-81F3-4DB20DADE3CF}"/>
          </ac:spMkLst>
        </pc:spChg>
        <pc:spChg chg="mod">
          <ac:chgData name="MANUEL ALBERTO GUEVARA  NAJARRO" userId="dc0839a7-ef25-445d-88fe-29223dfab4a5" providerId="ADAL" clId="{259FC2C2-9211-4192-B033-2AED3B37BC6B}" dt="2021-06-21T20:38:47.914" v="1537" actId="207"/>
          <ac:spMkLst>
            <pc:docMk/>
            <pc:sldMk cId="3792818299" sldId="486"/>
            <ac:spMk id="42" creationId="{9AC16476-C8E0-4A97-A3FE-331BFD664D8F}"/>
          </ac:spMkLst>
        </pc:spChg>
        <pc:spChg chg="mod">
          <ac:chgData name="MANUEL ALBERTO GUEVARA  NAJARRO" userId="dc0839a7-ef25-445d-88fe-29223dfab4a5" providerId="ADAL" clId="{259FC2C2-9211-4192-B033-2AED3B37BC6B}" dt="2021-06-21T20:39:08.534" v="1553" actId="20577"/>
          <ac:spMkLst>
            <pc:docMk/>
            <pc:sldMk cId="3792818299" sldId="486"/>
            <ac:spMk id="43" creationId="{3795E33F-6A3F-46D3-A576-166CE70EFDBD}"/>
          </ac:spMkLst>
        </pc:spChg>
        <pc:spChg chg="mod">
          <ac:chgData name="MANUEL ALBERTO GUEVARA  NAJARRO" userId="dc0839a7-ef25-445d-88fe-29223dfab4a5" providerId="ADAL" clId="{259FC2C2-9211-4192-B033-2AED3B37BC6B}" dt="2021-06-21T20:40:23.264" v="1584" actId="1035"/>
          <ac:spMkLst>
            <pc:docMk/>
            <pc:sldMk cId="3792818299" sldId="486"/>
            <ac:spMk id="46" creationId="{9A170F2E-5BDF-4A77-8383-19E7C5A38678}"/>
          </ac:spMkLst>
        </pc:spChg>
        <pc:spChg chg="mod">
          <ac:chgData name="MANUEL ALBERTO GUEVARA  NAJARRO" userId="dc0839a7-ef25-445d-88fe-29223dfab4a5" providerId="ADAL" clId="{259FC2C2-9211-4192-B033-2AED3B37BC6B}" dt="2021-06-21T20:39:38.694" v="1571" actId="14100"/>
          <ac:spMkLst>
            <pc:docMk/>
            <pc:sldMk cId="3792818299" sldId="486"/>
            <ac:spMk id="47" creationId="{9CF95B25-B649-42F6-A859-2BDB8695DE9F}"/>
          </ac:spMkLst>
        </pc:spChg>
        <pc:spChg chg="mod">
          <ac:chgData name="MANUEL ALBERTO GUEVARA  NAJARRO" userId="dc0839a7-ef25-445d-88fe-29223dfab4a5" providerId="ADAL" clId="{259FC2C2-9211-4192-B033-2AED3B37BC6B}" dt="2021-06-21T20:38:04.625" v="1530" actId="207"/>
          <ac:spMkLst>
            <pc:docMk/>
            <pc:sldMk cId="3792818299" sldId="486"/>
            <ac:spMk id="48" creationId="{96DB0810-C0A4-470A-A69B-6408AF0D9347}"/>
          </ac:spMkLst>
        </pc:spChg>
        <pc:spChg chg="mod">
          <ac:chgData name="MANUEL ALBERTO GUEVARA  NAJARRO" userId="dc0839a7-ef25-445d-88fe-29223dfab4a5" providerId="ADAL" clId="{259FC2C2-9211-4192-B033-2AED3B37BC6B}" dt="2021-06-21T20:40:27.274" v="1594" actId="20577"/>
          <ac:spMkLst>
            <pc:docMk/>
            <pc:sldMk cId="3792818299" sldId="486"/>
            <ac:spMk id="49" creationId="{5C6FB989-EA43-4A65-89C8-05CED850A7FD}"/>
          </ac:spMkLst>
        </pc:spChg>
        <pc:grpChg chg="add del mod">
          <ac:chgData name="MANUEL ALBERTO GUEVARA  NAJARRO" userId="dc0839a7-ef25-445d-88fe-29223dfab4a5" providerId="ADAL" clId="{259FC2C2-9211-4192-B033-2AED3B37BC6B}" dt="2021-06-21T20:35:51.741" v="1448" actId="165"/>
          <ac:grpSpMkLst>
            <pc:docMk/>
            <pc:sldMk cId="3792818299" sldId="486"/>
            <ac:grpSpMk id="2" creationId="{396E8210-05C5-4B87-8A9A-51D8FAB179A9}"/>
          </ac:grpSpMkLst>
        </pc:grpChg>
        <pc:grpChg chg="add mod topLvl">
          <ac:chgData name="MANUEL ALBERTO GUEVARA  NAJARRO" userId="dc0839a7-ef25-445d-88fe-29223dfab4a5" providerId="ADAL" clId="{259FC2C2-9211-4192-B033-2AED3B37BC6B}" dt="2021-06-21T20:37:37.352" v="1507" actId="164"/>
          <ac:grpSpMkLst>
            <pc:docMk/>
            <pc:sldMk cId="3792818299" sldId="486"/>
            <ac:grpSpMk id="5" creationId="{B09E58E3-8FC6-4762-ADC0-21571DB95283}"/>
          </ac:grpSpMkLst>
        </pc:grpChg>
        <pc:grpChg chg="add del mod topLvl">
          <ac:chgData name="MANUEL ALBERTO GUEVARA  NAJARRO" userId="dc0839a7-ef25-445d-88fe-29223dfab4a5" providerId="ADAL" clId="{259FC2C2-9211-4192-B033-2AED3B37BC6B}" dt="2021-06-21T20:37:01.335" v="1498" actId="478"/>
          <ac:grpSpMkLst>
            <pc:docMk/>
            <pc:sldMk cId="3792818299" sldId="486"/>
            <ac:grpSpMk id="14" creationId="{D7006EF2-F3E9-4B3E-9CCE-39DC9336DA10}"/>
          </ac:grpSpMkLst>
        </pc:grpChg>
        <pc:grpChg chg="add del mod topLvl">
          <ac:chgData name="MANUEL ALBERTO GUEVARA  NAJARRO" userId="dc0839a7-ef25-445d-88fe-29223dfab4a5" providerId="ADAL" clId="{259FC2C2-9211-4192-B033-2AED3B37BC6B}" dt="2021-06-21T20:37:01.335" v="1498" actId="478"/>
          <ac:grpSpMkLst>
            <pc:docMk/>
            <pc:sldMk cId="3792818299" sldId="486"/>
            <ac:grpSpMk id="21" creationId="{FD0FEC0B-E02A-4C0C-95BB-222E3B1AFA23}"/>
          </ac:grpSpMkLst>
        </pc:grpChg>
        <pc:grpChg chg="add del mod">
          <ac:chgData name="MANUEL ALBERTO GUEVARA  NAJARRO" userId="dc0839a7-ef25-445d-88fe-29223dfab4a5" providerId="ADAL" clId="{259FC2C2-9211-4192-B033-2AED3B37BC6B}" dt="2021-06-21T20:37:28.801" v="1504"/>
          <ac:grpSpMkLst>
            <pc:docMk/>
            <pc:sldMk cId="3792818299" sldId="486"/>
            <ac:grpSpMk id="32" creationId="{2887DEB5-C3FD-4395-8335-0D1EDAB0EF63}"/>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37" creationId="{2D1205E3-8405-4E57-B4E3-F670332807FC}"/>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38" creationId="{DD2C0332-D26E-4AD7-BCA7-149C3492E30A}"/>
          </ac:grpSpMkLst>
        </pc:grpChg>
        <pc:grpChg chg="mod">
          <ac:chgData name="MANUEL ALBERTO GUEVARA  NAJARRO" userId="dc0839a7-ef25-445d-88fe-29223dfab4a5" providerId="ADAL" clId="{259FC2C2-9211-4192-B033-2AED3B37BC6B}" dt="2021-06-21T20:37:38.104" v="1508"/>
          <ac:grpSpMkLst>
            <pc:docMk/>
            <pc:sldMk cId="3792818299" sldId="486"/>
            <ac:grpSpMk id="39" creationId="{BF9CDFDC-E6F5-4C99-8E9C-7C2305BEFFFE}"/>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44" creationId="{A9F060B7-1389-4FD5-B9FE-64E73E6F3C9C}"/>
          </ac:grpSpMkLst>
        </pc:grpChg>
        <pc:grpChg chg="mod">
          <ac:chgData name="MANUEL ALBERTO GUEVARA  NAJARRO" userId="dc0839a7-ef25-445d-88fe-29223dfab4a5" providerId="ADAL" clId="{259FC2C2-9211-4192-B033-2AED3B37BC6B}" dt="2021-06-21T20:37:56.064" v="1528"/>
          <ac:grpSpMkLst>
            <pc:docMk/>
            <pc:sldMk cId="3792818299" sldId="486"/>
            <ac:grpSpMk id="45" creationId="{61EDB240-B43C-491C-83DF-5CCAEF8F7896}"/>
          </ac:grpSpMkLst>
        </pc:grpChg>
        <pc:graphicFrameChg chg="del mod ord modGraphic">
          <ac:chgData name="MANUEL ALBERTO GUEVARA  NAJARRO" userId="dc0839a7-ef25-445d-88fe-29223dfab4a5" providerId="ADAL" clId="{259FC2C2-9211-4192-B033-2AED3B37BC6B}" dt="2021-06-21T20:38:10.304" v="1531" actId="478"/>
          <ac:graphicFrameMkLst>
            <pc:docMk/>
            <pc:sldMk cId="3792818299" sldId="486"/>
            <ac:graphicFrameMk id="8" creationId="{D38C4774-DAA3-4B7D-9E00-900EF8A611FC}"/>
          </ac:graphicFrameMkLst>
        </pc:graphicFrameChg>
        <pc:picChg chg="add del">
          <ac:chgData name="MANUEL ALBERTO GUEVARA  NAJARRO" userId="dc0839a7-ef25-445d-88fe-29223dfab4a5" providerId="ADAL" clId="{259FC2C2-9211-4192-B033-2AED3B37BC6B}" dt="2021-06-21T20:37:32.386" v="1506"/>
          <ac:picMkLst>
            <pc:docMk/>
            <pc:sldMk cId="3792818299" sldId="486"/>
            <ac:picMk id="36" creationId="{AA089EC7-555E-4B1D-8FC9-62DDB2DD5BE3}"/>
          </ac:picMkLst>
        </pc:picChg>
      </pc:sldChg>
      <pc:sldChg chg="addSp delSp modSp add del mod modClrScheme chgLayout">
        <pc:chgData name="MANUEL ALBERTO GUEVARA  NAJARRO" userId="dc0839a7-ef25-445d-88fe-29223dfab4a5" providerId="ADAL" clId="{259FC2C2-9211-4192-B033-2AED3B37BC6B}" dt="2021-06-23T22:06:14.028" v="2092" actId="47"/>
        <pc:sldMkLst>
          <pc:docMk/>
          <pc:sldMk cId="2396071402" sldId="487"/>
        </pc:sldMkLst>
        <pc:spChg chg="del mod ord">
          <ac:chgData name="MANUEL ALBERTO GUEVARA  NAJARRO" userId="dc0839a7-ef25-445d-88fe-29223dfab4a5" providerId="ADAL" clId="{259FC2C2-9211-4192-B033-2AED3B37BC6B}" dt="2021-06-21T20:28:17.685" v="1272" actId="478"/>
          <ac:spMkLst>
            <pc:docMk/>
            <pc:sldMk cId="2396071402" sldId="487"/>
            <ac:spMk id="2" creationId="{A3E2CE80-7D88-45C7-9209-A87996229F1C}"/>
          </ac:spMkLst>
        </pc:spChg>
        <pc:spChg chg="add mod ord">
          <ac:chgData name="MANUEL ALBERTO GUEVARA  NAJARRO" userId="dc0839a7-ef25-445d-88fe-29223dfab4a5" providerId="ADAL" clId="{259FC2C2-9211-4192-B033-2AED3B37BC6B}" dt="2021-06-21T20:28:15.045" v="1271"/>
          <ac:spMkLst>
            <pc:docMk/>
            <pc:sldMk cId="2396071402" sldId="487"/>
            <ac:spMk id="3" creationId="{AAB6A0D1-6D7D-460F-ACD1-0DDB0986A1CD}"/>
          </ac:spMkLst>
        </pc:spChg>
        <pc:spChg chg="del mod ord">
          <ac:chgData name="MANUEL ALBERTO GUEVARA  NAJARRO" userId="dc0839a7-ef25-445d-88fe-29223dfab4a5" providerId="ADAL" clId="{259FC2C2-9211-4192-B033-2AED3B37BC6B}" dt="2021-06-21T20:28:08.746" v="1268" actId="700"/>
          <ac:spMkLst>
            <pc:docMk/>
            <pc:sldMk cId="2396071402" sldId="487"/>
            <ac:spMk id="4" creationId="{22FAF23F-7554-472A-A5D6-46322134124B}"/>
          </ac:spMkLst>
        </pc:spChg>
        <pc:spChg chg="add del mod ord">
          <ac:chgData name="MANUEL ALBERTO GUEVARA  NAJARRO" userId="dc0839a7-ef25-445d-88fe-29223dfab4a5" providerId="ADAL" clId="{259FC2C2-9211-4192-B033-2AED3B37BC6B}" dt="2021-06-21T20:28:38.825" v="1330" actId="478"/>
          <ac:spMkLst>
            <pc:docMk/>
            <pc:sldMk cId="2396071402" sldId="487"/>
            <ac:spMk id="5" creationId="{9AF5F81A-A67C-4FB1-928C-E81CB1A99D48}"/>
          </ac:spMkLst>
        </pc:spChg>
        <pc:spChg chg="add mod ord">
          <ac:chgData name="MANUEL ALBERTO GUEVARA  NAJARRO" userId="dc0839a7-ef25-445d-88fe-29223dfab4a5" providerId="ADAL" clId="{259FC2C2-9211-4192-B033-2AED3B37BC6B}" dt="2021-06-21T20:28:30.376" v="1329" actId="20577"/>
          <ac:spMkLst>
            <pc:docMk/>
            <pc:sldMk cId="2396071402" sldId="487"/>
            <ac:spMk id="7" creationId="{3B42E46F-4B36-4693-B7C9-FA0720835F98}"/>
          </ac:spMkLst>
        </pc:spChg>
        <pc:graphicFrameChg chg="mod">
          <ac:chgData name="MANUEL ALBERTO GUEVARA  NAJARRO" userId="dc0839a7-ef25-445d-88fe-29223dfab4a5" providerId="ADAL" clId="{259FC2C2-9211-4192-B033-2AED3B37BC6B}" dt="2021-06-21T20:29:41.366" v="1342" actId="207"/>
          <ac:graphicFrameMkLst>
            <pc:docMk/>
            <pc:sldMk cId="2396071402" sldId="487"/>
            <ac:graphicFrameMk id="6" creationId="{00000000-0000-0000-0000-000000000000}"/>
          </ac:graphicFrameMkLst>
        </pc:graphicFrameChg>
      </pc:sldChg>
      <pc:sldChg chg="modSp mod">
        <pc:chgData name="MANUEL ALBERTO GUEVARA  NAJARRO" userId="dc0839a7-ef25-445d-88fe-29223dfab4a5" providerId="ADAL" clId="{259FC2C2-9211-4192-B033-2AED3B37BC6B}" dt="2021-06-30T01:34:33.351" v="2873"/>
        <pc:sldMkLst>
          <pc:docMk/>
          <pc:sldMk cId="2866921917" sldId="563"/>
        </pc:sldMkLst>
        <pc:spChg chg="mod">
          <ac:chgData name="MANUEL ALBERTO GUEVARA  NAJARRO" userId="dc0839a7-ef25-445d-88fe-29223dfab4a5" providerId="ADAL" clId="{259FC2C2-9211-4192-B033-2AED3B37BC6B}" dt="2021-06-30T01:34:33.351" v="2873"/>
          <ac:spMkLst>
            <pc:docMk/>
            <pc:sldMk cId="2866921917" sldId="563"/>
            <ac:spMk id="2" creationId="{7273257F-D179-0F4C-B01F-BB2035DAEC54}"/>
          </ac:spMkLst>
        </pc:spChg>
      </pc:sldChg>
      <pc:sldChg chg="modSp mod">
        <pc:chgData name="MANUEL ALBERTO GUEVARA  NAJARRO" userId="dc0839a7-ef25-445d-88fe-29223dfab4a5" providerId="ADAL" clId="{259FC2C2-9211-4192-B033-2AED3B37BC6B}" dt="2021-06-30T01:34:59.575" v="2881" actId="6549"/>
        <pc:sldMkLst>
          <pc:docMk/>
          <pc:sldMk cId="1026487" sldId="564"/>
        </pc:sldMkLst>
        <pc:spChg chg="mod">
          <ac:chgData name="MANUEL ALBERTO GUEVARA  NAJARRO" userId="dc0839a7-ef25-445d-88fe-29223dfab4a5" providerId="ADAL" clId="{259FC2C2-9211-4192-B033-2AED3B37BC6B}" dt="2021-06-30T01:34:59.575" v="2881" actId="6549"/>
          <ac:spMkLst>
            <pc:docMk/>
            <pc:sldMk cId="1026487" sldId="564"/>
            <ac:spMk id="2" creationId="{69470D82-C3C2-4243-B13D-0D81D2A1113E}"/>
          </ac:spMkLst>
        </pc:spChg>
        <pc:spChg chg="mod">
          <ac:chgData name="MANUEL ALBERTO GUEVARA  NAJARRO" userId="dc0839a7-ef25-445d-88fe-29223dfab4a5" providerId="ADAL" clId="{259FC2C2-9211-4192-B033-2AED3B37BC6B}" dt="2021-06-29T16:47:16.019" v="2139" actId="20577"/>
          <ac:spMkLst>
            <pc:docMk/>
            <pc:sldMk cId="1026487" sldId="564"/>
            <ac:spMk id="5" creationId="{079F80E9-C8D2-8B42-B481-B910D99A780C}"/>
          </ac:spMkLst>
        </pc:spChg>
      </pc:sldChg>
      <pc:sldChg chg="addSp delSp modSp del mod">
        <pc:chgData name="MANUEL ALBERTO GUEVARA  NAJARRO" userId="dc0839a7-ef25-445d-88fe-29223dfab4a5" providerId="ADAL" clId="{259FC2C2-9211-4192-B033-2AED3B37BC6B}" dt="2021-06-23T22:06:14.028" v="2092" actId="47"/>
        <pc:sldMkLst>
          <pc:docMk/>
          <pc:sldMk cId="4066532655" sldId="585"/>
        </pc:sldMkLst>
        <pc:spChg chg="mod">
          <ac:chgData name="MANUEL ALBERTO GUEVARA  NAJARRO" userId="dc0839a7-ef25-445d-88fe-29223dfab4a5" providerId="ADAL" clId="{259FC2C2-9211-4192-B033-2AED3B37BC6B}" dt="2021-06-23T20:31:09.529" v="1895" actId="27636"/>
          <ac:spMkLst>
            <pc:docMk/>
            <pc:sldMk cId="4066532655" sldId="585"/>
            <ac:spMk id="2" creationId="{CDAE26F3-17B7-3A45-84B2-3574E3E55628}"/>
          </ac:spMkLst>
        </pc:spChg>
        <pc:spChg chg="mod">
          <ac:chgData name="MANUEL ALBERTO GUEVARA  NAJARRO" userId="dc0839a7-ef25-445d-88fe-29223dfab4a5" providerId="ADAL" clId="{259FC2C2-9211-4192-B033-2AED3B37BC6B}" dt="2021-06-23T20:05:58.059" v="1815" actId="20577"/>
          <ac:spMkLst>
            <pc:docMk/>
            <pc:sldMk cId="4066532655" sldId="585"/>
            <ac:spMk id="3" creationId="{4AB43E85-BCAE-3E49-9568-7449B516A171}"/>
          </ac:spMkLst>
        </pc:spChg>
        <pc:spChg chg="add del mod">
          <ac:chgData name="MANUEL ALBERTO GUEVARA  NAJARRO" userId="dc0839a7-ef25-445d-88fe-29223dfab4a5" providerId="ADAL" clId="{259FC2C2-9211-4192-B033-2AED3B37BC6B}" dt="2021-06-23T20:33:13.540" v="1938"/>
          <ac:spMkLst>
            <pc:docMk/>
            <pc:sldMk cId="4066532655" sldId="585"/>
            <ac:spMk id="8" creationId="{E362D1CF-DEA4-45A4-ADEA-A1508141C37F}"/>
          </ac:spMkLst>
        </pc:spChg>
        <pc:picChg chg="add del mod modCrop">
          <ac:chgData name="MANUEL ALBERTO GUEVARA  NAJARRO" userId="dc0839a7-ef25-445d-88fe-29223dfab4a5" providerId="ADAL" clId="{259FC2C2-9211-4192-B033-2AED3B37BC6B}" dt="2021-06-23T20:33:12.819" v="1937" actId="21"/>
          <ac:picMkLst>
            <pc:docMk/>
            <pc:sldMk cId="4066532655" sldId="585"/>
            <ac:picMk id="6" creationId="{C827FC31-5B98-4765-855F-0893E4439FF0}"/>
          </ac:picMkLst>
        </pc:picChg>
        <pc:picChg chg="del">
          <ac:chgData name="MANUEL ALBERTO GUEVARA  NAJARRO" userId="dc0839a7-ef25-445d-88fe-29223dfab4a5" providerId="ADAL" clId="{259FC2C2-9211-4192-B033-2AED3B37BC6B}" dt="2021-06-23T20:33:10.149" v="1936" actId="478"/>
          <ac:picMkLst>
            <pc:docMk/>
            <pc:sldMk cId="4066532655" sldId="585"/>
            <ac:picMk id="7" creationId="{90C7522F-18D3-4290-94BE-4B7D2B364283}"/>
          </ac:picMkLst>
        </pc:picChg>
        <pc:picChg chg="add mod">
          <ac:chgData name="MANUEL ALBERTO GUEVARA  NAJARRO" userId="dc0839a7-ef25-445d-88fe-29223dfab4a5" providerId="ADAL" clId="{259FC2C2-9211-4192-B033-2AED3B37BC6B}" dt="2021-06-23T20:33:13.540" v="1938"/>
          <ac:picMkLst>
            <pc:docMk/>
            <pc:sldMk cId="4066532655" sldId="585"/>
            <ac:picMk id="9" creationId="{3EF6ED45-BDB6-47E9-88C9-EBFEEA0111CC}"/>
          </ac:picMkLst>
        </pc:picChg>
      </pc:sldChg>
      <pc:sldChg chg="add del ord">
        <pc:chgData name="MANUEL ALBERTO GUEVARA  NAJARRO" userId="dc0839a7-ef25-445d-88fe-29223dfab4a5" providerId="ADAL" clId="{259FC2C2-9211-4192-B033-2AED3B37BC6B}" dt="2021-06-29T16:53:36.271" v="2160"/>
        <pc:sldMkLst>
          <pc:docMk/>
          <pc:sldMk cId="963236813" sldId="621"/>
        </pc:sldMkLst>
      </pc:sldChg>
      <pc:sldChg chg="del">
        <pc:chgData name="MANUEL ALBERTO GUEVARA  NAJARRO" userId="dc0839a7-ef25-445d-88fe-29223dfab4a5" providerId="ADAL" clId="{259FC2C2-9211-4192-B033-2AED3B37BC6B}" dt="2021-06-21T19:56:18.129" v="379" actId="47"/>
        <pc:sldMkLst>
          <pc:docMk/>
          <pc:sldMk cId="3607512753" sldId="625"/>
        </pc:sldMkLst>
      </pc:sldChg>
      <pc:sldChg chg="addSp delSp modSp del mod">
        <pc:chgData name="MANUEL ALBERTO GUEVARA  NAJARRO" userId="dc0839a7-ef25-445d-88fe-29223dfab4a5" providerId="ADAL" clId="{259FC2C2-9211-4192-B033-2AED3B37BC6B}" dt="2021-06-23T22:06:14.028" v="2092" actId="47"/>
        <pc:sldMkLst>
          <pc:docMk/>
          <pc:sldMk cId="2874552648" sldId="626"/>
        </pc:sldMkLst>
        <pc:spChg chg="del">
          <ac:chgData name="MANUEL ALBERTO GUEVARA  NAJARRO" userId="dc0839a7-ef25-445d-88fe-29223dfab4a5" providerId="ADAL" clId="{259FC2C2-9211-4192-B033-2AED3B37BC6B}" dt="2021-06-21T19:49:18.850" v="132" actId="478"/>
          <ac:spMkLst>
            <pc:docMk/>
            <pc:sldMk cId="2874552648" sldId="626"/>
            <ac:spMk id="2" creationId="{CDAE26F3-17B7-3A45-84B2-3574E3E55628}"/>
          </ac:spMkLst>
        </pc:spChg>
        <pc:spChg chg="mod">
          <ac:chgData name="MANUEL ALBERTO GUEVARA  NAJARRO" userId="dc0839a7-ef25-445d-88fe-29223dfab4a5" providerId="ADAL" clId="{259FC2C2-9211-4192-B033-2AED3B37BC6B}" dt="2021-06-21T19:54:18.079" v="269" actId="313"/>
          <ac:spMkLst>
            <pc:docMk/>
            <pc:sldMk cId="2874552648" sldId="626"/>
            <ac:spMk id="3" creationId="{4AB43E85-BCAE-3E49-9568-7449B516A171}"/>
          </ac:spMkLst>
        </pc:spChg>
        <pc:spChg chg="del">
          <ac:chgData name="MANUEL ALBERTO GUEVARA  NAJARRO" userId="dc0839a7-ef25-445d-88fe-29223dfab4a5" providerId="ADAL" clId="{259FC2C2-9211-4192-B033-2AED3B37BC6B}" dt="2021-06-21T19:49:18.850" v="132" actId="478"/>
          <ac:spMkLst>
            <pc:docMk/>
            <pc:sldMk cId="2874552648" sldId="626"/>
            <ac:spMk id="5" creationId="{07CF08E0-057C-4680-A906-0754EA432F0A}"/>
          </ac:spMkLst>
        </pc:spChg>
        <pc:spChg chg="add del mod">
          <ac:chgData name="MANUEL ALBERTO GUEVARA  NAJARRO" userId="dc0839a7-ef25-445d-88fe-29223dfab4a5" providerId="ADAL" clId="{259FC2C2-9211-4192-B033-2AED3B37BC6B}" dt="2021-06-21T19:49:36.790" v="133" actId="478"/>
          <ac:spMkLst>
            <pc:docMk/>
            <pc:sldMk cId="2874552648" sldId="626"/>
            <ac:spMk id="8" creationId="{B6FF15EC-287D-4857-B260-D34B2AF055D3}"/>
          </ac:spMkLst>
        </pc:spChg>
        <pc:spChg chg="add del mod">
          <ac:chgData name="MANUEL ALBERTO GUEVARA  NAJARRO" userId="dc0839a7-ef25-445d-88fe-29223dfab4a5" providerId="ADAL" clId="{259FC2C2-9211-4192-B033-2AED3B37BC6B}" dt="2021-06-21T19:49:36.790" v="133" actId="478"/>
          <ac:spMkLst>
            <pc:docMk/>
            <pc:sldMk cId="2874552648" sldId="626"/>
            <ac:spMk id="10" creationId="{D09B5315-9B0D-4A52-A4F2-204907BE7909}"/>
          </ac:spMkLst>
        </pc:spChg>
        <pc:spChg chg="add del mod topLvl">
          <ac:chgData name="MANUEL ALBERTO GUEVARA  NAJARRO" userId="dc0839a7-ef25-445d-88fe-29223dfab4a5" providerId="ADAL" clId="{259FC2C2-9211-4192-B033-2AED3B37BC6B}" dt="2021-06-21T19:51:56.109" v="154" actId="478"/>
          <ac:spMkLst>
            <pc:docMk/>
            <pc:sldMk cId="2874552648" sldId="626"/>
            <ac:spMk id="11" creationId="{F1DDB017-3D62-4A16-BD89-9704A1F2075E}"/>
          </ac:spMkLst>
        </pc:spChg>
        <pc:spChg chg="add mod">
          <ac:chgData name="MANUEL ALBERTO GUEVARA  NAJARRO" userId="dc0839a7-ef25-445d-88fe-29223dfab4a5" providerId="ADAL" clId="{259FC2C2-9211-4192-B033-2AED3B37BC6B}" dt="2021-06-21T19:54:15.299" v="267" actId="1038"/>
          <ac:spMkLst>
            <pc:docMk/>
            <pc:sldMk cId="2874552648" sldId="626"/>
            <ac:spMk id="12" creationId="{FF210FD0-0DDB-4112-904F-D9EB6F712E86}"/>
          </ac:spMkLst>
        </pc:spChg>
        <pc:spChg chg="add mod">
          <ac:chgData name="MANUEL ALBERTO GUEVARA  NAJARRO" userId="dc0839a7-ef25-445d-88fe-29223dfab4a5" providerId="ADAL" clId="{259FC2C2-9211-4192-B033-2AED3B37BC6B}" dt="2021-06-21T19:49:49.205" v="138" actId="164"/>
          <ac:spMkLst>
            <pc:docMk/>
            <pc:sldMk cId="2874552648" sldId="626"/>
            <ac:spMk id="13" creationId="{56CFCD75-5741-4EBC-9CFE-77A5807F28F4}"/>
          </ac:spMkLst>
        </pc:spChg>
        <pc:spChg chg="mod">
          <ac:chgData name="MANUEL ALBERTO GUEVARA  NAJARRO" userId="dc0839a7-ef25-445d-88fe-29223dfab4a5" providerId="ADAL" clId="{259FC2C2-9211-4192-B033-2AED3B37BC6B}" dt="2021-06-21T19:52:55.455" v="179" actId="207"/>
          <ac:spMkLst>
            <pc:docMk/>
            <pc:sldMk cId="2874552648" sldId="626"/>
            <ac:spMk id="19" creationId="{7CD6864F-AA9A-4513-8D15-C56B1C549571}"/>
          </ac:spMkLst>
        </pc:spChg>
        <pc:spChg chg="mod">
          <ac:chgData name="MANUEL ALBERTO GUEVARA  NAJARRO" userId="dc0839a7-ef25-445d-88fe-29223dfab4a5" providerId="ADAL" clId="{259FC2C2-9211-4192-B033-2AED3B37BC6B}" dt="2021-06-21T19:53:08.239" v="180" actId="207"/>
          <ac:spMkLst>
            <pc:docMk/>
            <pc:sldMk cId="2874552648" sldId="626"/>
            <ac:spMk id="24" creationId="{80B8BDEE-8A07-474C-A3E6-669FFAC83982}"/>
          </ac:spMkLst>
        </pc:spChg>
        <pc:spChg chg="add mod">
          <ac:chgData name="MANUEL ALBERTO GUEVARA  NAJARRO" userId="dc0839a7-ef25-445d-88fe-29223dfab4a5" providerId="ADAL" clId="{259FC2C2-9211-4192-B033-2AED3B37BC6B}" dt="2021-06-21T19:54:15.299" v="267" actId="1038"/>
          <ac:spMkLst>
            <pc:docMk/>
            <pc:sldMk cId="2874552648" sldId="626"/>
            <ac:spMk id="26" creationId="{39C9FD92-BAF0-4056-BED6-0B24EA44C70A}"/>
          </ac:spMkLst>
        </pc:spChg>
        <pc:spChg chg="add mod">
          <ac:chgData name="MANUEL ALBERTO GUEVARA  NAJARRO" userId="dc0839a7-ef25-445d-88fe-29223dfab4a5" providerId="ADAL" clId="{259FC2C2-9211-4192-B033-2AED3B37BC6B}" dt="2021-06-21T19:54:15.299" v="267" actId="1038"/>
          <ac:spMkLst>
            <pc:docMk/>
            <pc:sldMk cId="2874552648" sldId="626"/>
            <ac:spMk id="27" creationId="{3755AB7E-52FE-4832-83EC-DE58DF84EFCA}"/>
          </ac:spMkLst>
        </pc:spChg>
        <pc:grpChg chg="add mod">
          <ac:chgData name="MANUEL ALBERTO GUEVARA  NAJARRO" userId="dc0839a7-ef25-445d-88fe-29223dfab4a5" providerId="ADAL" clId="{259FC2C2-9211-4192-B033-2AED3B37BC6B}" dt="2021-06-21T19:54:15.299" v="267" actId="1038"/>
          <ac:grpSpMkLst>
            <pc:docMk/>
            <pc:sldMk cId="2874552648" sldId="626"/>
            <ac:grpSpMk id="16" creationId="{4D3C6ADD-D709-42E0-8091-175711AD90D3}"/>
          </ac:grpSpMkLst>
        </pc:grpChg>
        <pc:grpChg chg="add del mod">
          <ac:chgData name="MANUEL ALBERTO GUEVARA  NAJARRO" userId="dc0839a7-ef25-445d-88fe-29223dfab4a5" providerId="ADAL" clId="{259FC2C2-9211-4192-B033-2AED3B37BC6B}" dt="2021-06-21T19:50:25.849" v="147" actId="165"/>
          <ac:grpSpMkLst>
            <pc:docMk/>
            <pc:sldMk cId="2874552648" sldId="626"/>
            <ac:grpSpMk id="17" creationId="{71C2767B-666C-4A14-8532-B8D7E7AD9A46}"/>
          </ac:grpSpMkLst>
        </pc:grpChg>
        <pc:grpChg chg="add mod">
          <ac:chgData name="MANUEL ALBERTO GUEVARA  NAJARRO" userId="dc0839a7-ef25-445d-88fe-29223dfab4a5" providerId="ADAL" clId="{259FC2C2-9211-4192-B033-2AED3B37BC6B}" dt="2021-06-21T19:54:15.299" v="267" actId="1038"/>
          <ac:grpSpMkLst>
            <pc:docMk/>
            <pc:sldMk cId="2874552648" sldId="626"/>
            <ac:grpSpMk id="18" creationId="{BA54A8C7-C645-4DC5-9243-58DC9EA58C3E}"/>
          </ac:grpSpMkLst>
        </pc:grpChg>
        <pc:grpChg chg="add mod">
          <ac:chgData name="MANUEL ALBERTO GUEVARA  NAJARRO" userId="dc0839a7-ef25-445d-88fe-29223dfab4a5" providerId="ADAL" clId="{259FC2C2-9211-4192-B033-2AED3B37BC6B}" dt="2021-06-21T19:54:15.299" v="267" actId="1038"/>
          <ac:grpSpMkLst>
            <pc:docMk/>
            <pc:sldMk cId="2874552648" sldId="626"/>
            <ac:grpSpMk id="23" creationId="{A096AB19-1E40-43DE-BC1D-9BAB0C2EEBF9}"/>
          </ac:grpSpMkLst>
        </pc:grpChg>
        <pc:graphicFrameChg chg="add del mod topLvl modGraphic">
          <ac:chgData name="MANUEL ALBERTO GUEVARA  NAJARRO" userId="dc0839a7-ef25-445d-88fe-29223dfab4a5" providerId="ADAL" clId="{259FC2C2-9211-4192-B033-2AED3B37BC6B}" dt="2021-06-21T19:50:43.070" v="153" actId="478"/>
          <ac:graphicFrameMkLst>
            <pc:docMk/>
            <pc:sldMk cId="2874552648" sldId="626"/>
            <ac:graphicFrameMk id="15" creationId="{D578E052-0DFF-4C80-98F5-2558DBC4C43B}"/>
          </ac:graphicFrameMkLst>
        </pc:graphicFrameChg>
        <pc:picChg chg="del">
          <ac:chgData name="MANUEL ALBERTO GUEVARA  NAJARRO" userId="dc0839a7-ef25-445d-88fe-29223dfab4a5" providerId="ADAL" clId="{259FC2C2-9211-4192-B033-2AED3B37BC6B}" dt="2021-06-21T19:49:18.850" v="132" actId="478"/>
          <ac:picMkLst>
            <pc:docMk/>
            <pc:sldMk cId="2874552648" sldId="626"/>
            <ac:picMk id="7" creationId="{90C7522F-18D3-4290-94BE-4B7D2B364283}"/>
          </ac:picMkLst>
        </pc:picChg>
        <pc:picChg chg="add mod modCrop">
          <ac:chgData name="MANUEL ALBERTO GUEVARA  NAJARRO" userId="dc0839a7-ef25-445d-88fe-29223dfab4a5" providerId="ADAL" clId="{259FC2C2-9211-4192-B033-2AED3B37BC6B}" dt="2021-06-21T19:52:46.430" v="178" actId="14100"/>
          <ac:picMkLst>
            <pc:docMk/>
            <pc:sldMk cId="2874552648" sldId="626"/>
            <ac:picMk id="14" creationId="{160A5C21-601C-42A3-A44A-328E1234E45A}"/>
          </ac:picMkLst>
        </pc:picChg>
        <pc:picChg chg="mod">
          <ac:chgData name="MANUEL ALBERTO GUEVARA  NAJARRO" userId="dc0839a7-ef25-445d-88fe-29223dfab4a5" providerId="ADAL" clId="{259FC2C2-9211-4192-B033-2AED3B37BC6B}" dt="2021-06-21T19:52:25.529" v="162" actId="14826"/>
          <ac:picMkLst>
            <pc:docMk/>
            <pc:sldMk cId="2874552648" sldId="626"/>
            <ac:picMk id="20" creationId="{3DBDCC46-3B6D-4254-98BE-5A3FC74C3A49}"/>
          </ac:picMkLst>
        </pc:picChg>
        <pc:picChg chg="add del">
          <ac:chgData name="MANUEL ALBERTO GUEVARA  NAJARRO" userId="dc0839a7-ef25-445d-88fe-29223dfab4a5" providerId="ADAL" clId="{259FC2C2-9211-4192-B033-2AED3B37BC6B}" dt="2021-06-21T19:50:19.750" v="146"/>
          <ac:picMkLst>
            <pc:docMk/>
            <pc:sldMk cId="2874552648" sldId="626"/>
            <ac:picMk id="21" creationId="{7279C32C-2EE0-4058-8C98-61D295909463}"/>
          </ac:picMkLst>
        </pc:picChg>
        <pc:picChg chg="add del mod">
          <ac:chgData name="MANUEL ALBERTO GUEVARA  NAJARRO" userId="dc0839a7-ef25-445d-88fe-29223dfab4a5" providerId="ADAL" clId="{259FC2C2-9211-4192-B033-2AED3B37BC6B}" dt="2021-06-21T19:50:39.250" v="152" actId="478"/>
          <ac:picMkLst>
            <pc:docMk/>
            <pc:sldMk cId="2874552648" sldId="626"/>
            <ac:picMk id="22" creationId="{7F5CE49F-0D0F-4F77-9042-458CAB5BFC00}"/>
          </ac:picMkLst>
        </pc:picChg>
        <pc:picChg chg="mod">
          <ac:chgData name="MANUEL ALBERTO GUEVARA  NAJARRO" userId="dc0839a7-ef25-445d-88fe-29223dfab4a5" providerId="ADAL" clId="{259FC2C2-9211-4192-B033-2AED3B37BC6B}" dt="2021-06-21T19:51:58.210" v="155"/>
          <ac:picMkLst>
            <pc:docMk/>
            <pc:sldMk cId="2874552648" sldId="626"/>
            <ac:picMk id="25" creationId="{A27B44C3-4970-4B00-AE75-7C9B0AB09643}"/>
          </ac:picMkLst>
        </pc:picChg>
      </pc:sldChg>
      <pc:sldChg chg="addSp delSp modSp del mod">
        <pc:chgData name="MANUEL ALBERTO GUEVARA  NAJARRO" userId="dc0839a7-ef25-445d-88fe-29223dfab4a5" providerId="ADAL" clId="{259FC2C2-9211-4192-B033-2AED3B37BC6B}" dt="2021-06-23T22:06:14.028" v="2092" actId="47"/>
        <pc:sldMkLst>
          <pc:docMk/>
          <pc:sldMk cId="2932305907" sldId="630"/>
        </pc:sldMkLst>
        <pc:spChg chg="mod">
          <ac:chgData name="MANUEL ALBERTO GUEVARA  NAJARRO" userId="dc0839a7-ef25-445d-88fe-29223dfab4a5" providerId="ADAL" clId="{259FC2C2-9211-4192-B033-2AED3B37BC6B}" dt="2021-06-21T19:56:27.039" v="380"/>
          <ac:spMkLst>
            <pc:docMk/>
            <pc:sldMk cId="2932305907" sldId="630"/>
            <ac:spMk id="3" creationId="{4AB43E85-BCAE-3E49-9568-7449B516A171}"/>
          </ac:spMkLst>
        </pc:spChg>
        <pc:spChg chg="add del mod">
          <ac:chgData name="MANUEL ALBERTO GUEVARA  NAJARRO" userId="dc0839a7-ef25-445d-88fe-29223dfab4a5" providerId="ADAL" clId="{259FC2C2-9211-4192-B033-2AED3B37BC6B}" dt="2021-06-21T20:02:24.488" v="389"/>
          <ac:spMkLst>
            <pc:docMk/>
            <pc:sldMk cId="2932305907" sldId="630"/>
            <ac:spMk id="16" creationId="{14A4F753-1AC8-485A-90B4-AFA8CB881AF0}"/>
          </ac:spMkLst>
        </pc:spChg>
        <pc:spChg chg="add del mod">
          <ac:chgData name="MANUEL ALBERTO GUEVARA  NAJARRO" userId="dc0839a7-ef25-445d-88fe-29223dfab4a5" providerId="ADAL" clId="{259FC2C2-9211-4192-B033-2AED3B37BC6B}" dt="2021-06-21T20:02:24.488" v="389"/>
          <ac:spMkLst>
            <pc:docMk/>
            <pc:sldMk cId="2932305907" sldId="630"/>
            <ac:spMk id="17" creationId="{58D1AADF-CE11-4915-8494-1D4B6BC09DCD}"/>
          </ac:spMkLst>
        </pc:spChg>
        <pc:spChg chg="add del mod">
          <ac:chgData name="MANUEL ALBERTO GUEVARA  NAJARRO" userId="dc0839a7-ef25-445d-88fe-29223dfab4a5" providerId="ADAL" clId="{259FC2C2-9211-4192-B033-2AED3B37BC6B}" dt="2021-06-21T20:02:24.488" v="389"/>
          <ac:spMkLst>
            <pc:docMk/>
            <pc:sldMk cId="2932305907" sldId="630"/>
            <ac:spMk id="18" creationId="{6C48BED0-0419-423E-AB6A-32D8F20479DD}"/>
          </ac:spMkLst>
        </pc:spChg>
        <pc:spChg chg="add del mod">
          <ac:chgData name="MANUEL ALBERTO GUEVARA  NAJARRO" userId="dc0839a7-ef25-445d-88fe-29223dfab4a5" providerId="ADAL" clId="{259FC2C2-9211-4192-B033-2AED3B37BC6B}" dt="2021-06-21T20:02:24.488" v="389"/>
          <ac:spMkLst>
            <pc:docMk/>
            <pc:sldMk cId="2932305907" sldId="630"/>
            <ac:spMk id="19" creationId="{85472778-0B7A-4798-8738-09D83F23B67D}"/>
          </ac:spMkLst>
        </pc:spChg>
        <pc:spChg chg="add del mod">
          <ac:chgData name="MANUEL ALBERTO GUEVARA  NAJARRO" userId="dc0839a7-ef25-445d-88fe-29223dfab4a5" providerId="ADAL" clId="{259FC2C2-9211-4192-B033-2AED3B37BC6B}" dt="2021-06-21T20:02:24.488" v="389"/>
          <ac:spMkLst>
            <pc:docMk/>
            <pc:sldMk cId="2932305907" sldId="630"/>
            <ac:spMk id="20" creationId="{FCD894F6-BA55-4D8B-8CAC-8AEF43204418}"/>
          </ac:spMkLst>
        </pc:spChg>
        <pc:spChg chg="mod">
          <ac:chgData name="MANUEL ALBERTO GUEVARA  NAJARRO" userId="dc0839a7-ef25-445d-88fe-29223dfab4a5" providerId="ADAL" clId="{259FC2C2-9211-4192-B033-2AED3B37BC6B}" dt="2021-06-21T20:07:50.046" v="658" actId="207"/>
          <ac:spMkLst>
            <pc:docMk/>
            <pc:sldMk cId="2932305907" sldId="630"/>
            <ac:spMk id="22" creationId="{BF3FDF2F-F7AB-461D-87BE-934867551DDF}"/>
          </ac:spMkLst>
        </pc:spChg>
        <pc:spChg chg="del mod">
          <ac:chgData name="MANUEL ALBERTO GUEVARA  NAJARRO" userId="dc0839a7-ef25-445d-88fe-29223dfab4a5" providerId="ADAL" clId="{259FC2C2-9211-4192-B033-2AED3B37BC6B}" dt="2021-06-21T20:05:10.658" v="547" actId="478"/>
          <ac:spMkLst>
            <pc:docMk/>
            <pc:sldMk cId="2932305907" sldId="630"/>
            <ac:spMk id="23" creationId="{F69E616D-B21A-4F48-A518-35BECE6DEE4B}"/>
          </ac:spMkLst>
        </pc:spChg>
        <pc:spChg chg="mod">
          <ac:chgData name="MANUEL ALBERTO GUEVARA  NAJARRO" userId="dc0839a7-ef25-445d-88fe-29223dfab4a5" providerId="ADAL" clId="{259FC2C2-9211-4192-B033-2AED3B37BC6B}" dt="2021-06-21T20:03:42.301" v="395" actId="165"/>
          <ac:spMkLst>
            <pc:docMk/>
            <pc:sldMk cId="2932305907" sldId="630"/>
            <ac:spMk id="24" creationId="{C65D9680-1C8B-442F-B024-022E64C27337}"/>
          </ac:spMkLst>
        </pc:spChg>
        <pc:spChg chg="mod">
          <ac:chgData name="MANUEL ALBERTO GUEVARA  NAJARRO" userId="dc0839a7-ef25-445d-88fe-29223dfab4a5" providerId="ADAL" clId="{259FC2C2-9211-4192-B033-2AED3B37BC6B}" dt="2021-06-21T20:03:42.301" v="395" actId="165"/>
          <ac:spMkLst>
            <pc:docMk/>
            <pc:sldMk cId="2932305907" sldId="630"/>
            <ac:spMk id="25" creationId="{9A778834-05B6-4026-A159-40A33756D19A}"/>
          </ac:spMkLst>
        </pc:spChg>
        <pc:spChg chg="mod">
          <ac:chgData name="MANUEL ALBERTO GUEVARA  NAJARRO" userId="dc0839a7-ef25-445d-88fe-29223dfab4a5" providerId="ADAL" clId="{259FC2C2-9211-4192-B033-2AED3B37BC6B}" dt="2021-06-21T20:05:06.738" v="545" actId="1037"/>
          <ac:spMkLst>
            <pc:docMk/>
            <pc:sldMk cId="2932305907" sldId="630"/>
            <ac:spMk id="26" creationId="{2B8A46FA-6E68-4597-94DF-42B00FBE8478}"/>
          </ac:spMkLst>
        </pc:spChg>
        <pc:spChg chg="del mod">
          <ac:chgData name="MANUEL ALBERTO GUEVARA  NAJARRO" userId="dc0839a7-ef25-445d-88fe-29223dfab4a5" providerId="ADAL" clId="{259FC2C2-9211-4192-B033-2AED3B37BC6B}" dt="2021-06-21T20:04:56.208" v="523" actId="478"/>
          <ac:spMkLst>
            <pc:docMk/>
            <pc:sldMk cId="2932305907" sldId="630"/>
            <ac:spMk id="27" creationId="{95C09116-CA3E-49F5-9FAD-716E1FC8C178}"/>
          </ac:spMkLst>
        </pc:spChg>
        <pc:spChg chg="mod">
          <ac:chgData name="MANUEL ALBERTO GUEVARA  NAJARRO" userId="dc0839a7-ef25-445d-88fe-29223dfab4a5" providerId="ADAL" clId="{259FC2C2-9211-4192-B033-2AED3B37BC6B}" dt="2021-06-21T20:03:42.301" v="395" actId="165"/>
          <ac:spMkLst>
            <pc:docMk/>
            <pc:sldMk cId="2932305907" sldId="630"/>
            <ac:spMk id="29" creationId="{A5633DEE-EC4B-4404-912B-D075D92D4ED1}"/>
          </ac:spMkLst>
        </pc:spChg>
        <pc:spChg chg="mod">
          <ac:chgData name="MANUEL ALBERTO GUEVARA  NAJARRO" userId="dc0839a7-ef25-445d-88fe-29223dfab4a5" providerId="ADAL" clId="{259FC2C2-9211-4192-B033-2AED3B37BC6B}" dt="2021-06-21T20:03:42.301" v="395" actId="165"/>
          <ac:spMkLst>
            <pc:docMk/>
            <pc:sldMk cId="2932305907" sldId="630"/>
            <ac:spMk id="30" creationId="{BA599A71-5B72-41B9-8EFB-C95F20662503}"/>
          </ac:spMkLst>
        </pc:spChg>
        <pc:spChg chg="mod">
          <ac:chgData name="MANUEL ALBERTO GUEVARA  NAJARRO" userId="dc0839a7-ef25-445d-88fe-29223dfab4a5" providerId="ADAL" clId="{259FC2C2-9211-4192-B033-2AED3B37BC6B}" dt="2021-06-21T20:03:42.301" v="395" actId="165"/>
          <ac:spMkLst>
            <pc:docMk/>
            <pc:sldMk cId="2932305907" sldId="630"/>
            <ac:spMk id="31" creationId="{A8D3455E-D73E-48C4-B62C-7DD1590966ED}"/>
          </ac:spMkLst>
        </pc:spChg>
        <pc:spChg chg="mod">
          <ac:chgData name="MANUEL ALBERTO GUEVARA  NAJARRO" userId="dc0839a7-ef25-445d-88fe-29223dfab4a5" providerId="ADAL" clId="{259FC2C2-9211-4192-B033-2AED3B37BC6B}" dt="2021-06-21T20:03:42.301" v="395" actId="165"/>
          <ac:spMkLst>
            <pc:docMk/>
            <pc:sldMk cId="2932305907" sldId="630"/>
            <ac:spMk id="32" creationId="{285713F8-2B6D-472E-90A9-B5D77045197F}"/>
          </ac:spMkLst>
        </pc:spChg>
        <pc:spChg chg="mod">
          <ac:chgData name="MANUEL ALBERTO GUEVARA  NAJARRO" userId="dc0839a7-ef25-445d-88fe-29223dfab4a5" providerId="ADAL" clId="{259FC2C2-9211-4192-B033-2AED3B37BC6B}" dt="2021-06-21T20:04:35.218" v="494" actId="790"/>
          <ac:spMkLst>
            <pc:docMk/>
            <pc:sldMk cId="2932305907" sldId="630"/>
            <ac:spMk id="33" creationId="{7EE0CEAB-DBE9-4DA3-8C0A-CADC992FE65D}"/>
          </ac:spMkLst>
        </pc:spChg>
        <pc:spChg chg="mod">
          <ac:chgData name="MANUEL ALBERTO GUEVARA  NAJARRO" userId="dc0839a7-ef25-445d-88fe-29223dfab4a5" providerId="ADAL" clId="{259FC2C2-9211-4192-B033-2AED3B37BC6B}" dt="2021-06-21T20:07:55.597" v="659" actId="207"/>
          <ac:spMkLst>
            <pc:docMk/>
            <pc:sldMk cId="2932305907" sldId="630"/>
            <ac:spMk id="35" creationId="{9ECC18B9-FBE4-408A-90E7-0FB07DDD589C}"/>
          </ac:spMkLst>
        </pc:spChg>
        <pc:spChg chg="mod">
          <ac:chgData name="MANUEL ALBERTO GUEVARA  NAJARRO" userId="dc0839a7-ef25-445d-88fe-29223dfab4a5" providerId="ADAL" clId="{259FC2C2-9211-4192-B033-2AED3B37BC6B}" dt="2021-06-21T20:09:41.217" v="819" actId="1037"/>
          <ac:spMkLst>
            <pc:docMk/>
            <pc:sldMk cId="2932305907" sldId="630"/>
            <ac:spMk id="36" creationId="{1983A7B0-0147-4593-81CA-6CFABD2340ED}"/>
          </ac:spMkLst>
        </pc:spChg>
        <pc:spChg chg="mod">
          <ac:chgData name="MANUEL ALBERTO GUEVARA  NAJARRO" userId="dc0839a7-ef25-445d-88fe-29223dfab4a5" providerId="ADAL" clId="{259FC2C2-9211-4192-B033-2AED3B37BC6B}" dt="2021-06-21T20:03:42.301" v="395" actId="165"/>
          <ac:spMkLst>
            <pc:docMk/>
            <pc:sldMk cId="2932305907" sldId="630"/>
            <ac:spMk id="37" creationId="{1BEFC7F3-2DD1-43C4-A58B-41D6A41F9355}"/>
          </ac:spMkLst>
        </pc:spChg>
        <pc:spChg chg="mod">
          <ac:chgData name="MANUEL ALBERTO GUEVARA  NAJARRO" userId="dc0839a7-ef25-445d-88fe-29223dfab4a5" providerId="ADAL" clId="{259FC2C2-9211-4192-B033-2AED3B37BC6B}" dt="2021-06-21T20:03:42.301" v="395" actId="165"/>
          <ac:spMkLst>
            <pc:docMk/>
            <pc:sldMk cId="2932305907" sldId="630"/>
            <ac:spMk id="38" creationId="{5B90A5C4-FD4F-48B5-8A54-03D111BA2C03}"/>
          </ac:spMkLst>
        </pc:spChg>
        <pc:spChg chg="del">
          <ac:chgData name="MANUEL ALBERTO GUEVARA  NAJARRO" userId="dc0839a7-ef25-445d-88fe-29223dfab4a5" providerId="ADAL" clId="{259FC2C2-9211-4192-B033-2AED3B37BC6B}" dt="2021-06-21T19:56:30.499" v="381" actId="478"/>
          <ac:spMkLst>
            <pc:docMk/>
            <pc:sldMk cId="2932305907" sldId="630"/>
            <ac:spMk id="39" creationId="{ACC695CE-44CC-4B6E-A480-F9F483B6AB96}"/>
          </ac:spMkLst>
        </pc:spChg>
        <pc:spChg chg="del">
          <ac:chgData name="MANUEL ALBERTO GUEVARA  NAJARRO" userId="dc0839a7-ef25-445d-88fe-29223dfab4a5" providerId="ADAL" clId="{259FC2C2-9211-4192-B033-2AED3B37BC6B}" dt="2021-06-21T19:56:30.499" v="381" actId="478"/>
          <ac:spMkLst>
            <pc:docMk/>
            <pc:sldMk cId="2932305907" sldId="630"/>
            <ac:spMk id="40" creationId="{C355B0CF-6879-4060-9B65-E091EA5B23D9}"/>
          </ac:spMkLst>
        </pc:spChg>
        <pc:spChg chg="mod">
          <ac:chgData name="MANUEL ALBERTO GUEVARA  NAJARRO" userId="dc0839a7-ef25-445d-88fe-29223dfab4a5" providerId="ADAL" clId="{259FC2C2-9211-4192-B033-2AED3B37BC6B}" dt="2021-06-21T20:05:39.718" v="562" actId="20577"/>
          <ac:spMkLst>
            <pc:docMk/>
            <pc:sldMk cId="2932305907" sldId="630"/>
            <ac:spMk id="41" creationId="{08A73305-CD87-4A31-91FB-BA0678A4D2E9}"/>
          </ac:spMkLst>
        </pc:spChg>
        <pc:spChg chg="del">
          <ac:chgData name="MANUEL ALBERTO GUEVARA  NAJARRO" userId="dc0839a7-ef25-445d-88fe-29223dfab4a5" providerId="ADAL" clId="{259FC2C2-9211-4192-B033-2AED3B37BC6B}" dt="2021-06-21T19:56:30.499" v="381" actId="478"/>
          <ac:spMkLst>
            <pc:docMk/>
            <pc:sldMk cId="2932305907" sldId="630"/>
            <ac:spMk id="42" creationId="{E7D2B2B0-17C2-4943-8E20-4437192CAD2F}"/>
          </ac:spMkLst>
        </pc:spChg>
        <pc:spChg chg="del">
          <ac:chgData name="MANUEL ALBERTO GUEVARA  NAJARRO" userId="dc0839a7-ef25-445d-88fe-29223dfab4a5" providerId="ADAL" clId="{259FC2C2-9211-4192-B033-2AED3B37BC6B}" dt="2021-06-21T19:56:30.499" v="381" actId="478"/>
          <ac:spMkLst>
            <pc:docMk/>
            <pc:sldMk cId="2932305907" sldId="630"/>
            <ac:spMk id="43" creationId="{F924FD13-0A7D-416A-BA1A-CB3B19374B83}"/>
          </ac:spMkLst>
        </pc:spChg>
        <pc:spChg chg="add mod topLvl">
          <ac:chgData name="MANUEL ALBERTO GUEVARA  NAJARRO" userId="dc0839a7-ef25-445d-88fe-29223dfab4a5" providerId="ADAL" clId="{259FC2C2-9211-4192-B033-2AED3B37BC6B}" dt="2021-06-21T20:08:14.537" v="679" actId="1035"/>
          <ac:spMkLst>
            <pc:docMk/>
            <pc:sldMk cId="2932305907" sldId="630"/>
            <ac:spMk id="44" creationId="{E4F12F6E-E788-48E8-B3B7-DE4794D536B8}"/>
          </ac:spMkLst>
        </pc:spChg>
        <pc:spChg chg="del">
          <ac:chgData name="MANUEL ALBERTO GUEVARA  NAJARRO" userId="dc0839a7-ef25-445d-88fe-29223dfab4a5" providerId="ADAL" clId="{259FC2C2-9211-4192-B033-2AED3B37BC6B}" dt="2021-06-21T19:56:30.499" v="381" actId="478"/>
          <ac:spMkLst>
            <pc:docMk/>
            <pc:sldMk cId="2932305907" sldId="630"/>
            <ac:spMk id="45" creationId="{A11AFCFC-2540-47C6-B450-9F3938378212}"/>
          </ac:spMkLst>
        </pc:spChg>
        <pc:spChg chg="mod">
          <ac:chgData name="MANUEL ALBERTO GUEVARA  NAJARRO" userId="dc0839a7-ef25-445d-88fe-29223dfab4a5" providerId="ADAL" clId="{259FC2C2-9211-4192-B033-2AED3B37BC6B}" dt="2021-06-21T20:05:20.578" v="548"/>
          <ac:spMkLst>
            <pc:docMk/>
            <pc:sldMk cId="2932305907" sldId="630"/>
            <ac:spMk id="47" creationId="{18BC1B1E-EAFA-438F-A78A-DCDE244F0D76}"/>
          </ac:spMkLst>
        </pc:spChg>
        <pc:spChg chg="del">
          <ac:chgData name="MANUEL ALBERTO GUEVARA  NAJARRO" userId="dc0839a7-ef25-445d-88fe-29223dfab4a5" providerId="ADAL" clId="{259FC2C2-9211-4192-B033-2AED3B37BC6B}" dt="2021-06-21T19:56:30.499" v="381" actId="478"/>
          <ac:spMkLst>
            <pc:docMk/>
            <pc:sldMk cId="2932305907" sldId="630"/>
            <ac:spMk id="48" creationId="{623F76FC-39AA-46BA-9428-0000BF320917}"/>
          </ac:spMkLst>
        </pc:spChg>
        <pc:spChg chg="mod">
          <ac:chgData name="MANUEL ALBERTO GUEVARA  NAJARRO" userId="dc0839a7-ef25-445d-88fe-29223dfab4a5" providerId="ADAL" clId="{259FC2C2-9211-4192-B033-2AED3B37BC6B}" dt="2021-06-21T20:05:20.578" v="548"/>
          <ac:spMkLst>
            <pc:docMk/>
            <pc:sldMk cId="2932305907" sldId="630"/>
            <ac:spMk id="49" creationId="{73014376-CE87-41A9-87BB-18B9D1369975}"/>
          </ac:spMkLst>
        </pc:spChg>
        <pc:spChg chg="mod">
          <ac:chgData name="MANUEL ALBERTO GUEVARA  NAJARRO" userId="dc0839a7-ef25-445d-88fe-29223dfab4a5" providerId="ADAL" clId="{259FC2C2-9211-4192-B033-2AED3B37BC6B}" dt="2021-06-21T20:05:20.578" v="548"/>
          <ac:spMkLst>
            <pc:docMk/>
            <pc:sldMk cId="2932305907" sldId="630"/>
            <ac:spMk id="50" creationId="{47534C8E-F79B-4C15-909F-80F7B4C96CDA}"/>
          </ac:spMkLst>
        </pc:spChg>
        <pc:spChg chg="del">
          <ac:chgData name="MANUEL ALBERTO GUEVARA  NAJARRO" userId="dc0839a7-ef25-445d-88fe-29223dfab4a5" providerId="ADAL" clId="{259FC2C2-9211-4192-B033-2AED3B37BC6B}" dt="2021-06-21T19:56:30.499" v="381" actId="478"/>
          <ac:spMkLst>
            <pc:docMk/>
            <pc:sldMk cId="2932305907" sldId="630"/>
            <ac:spMk id="55" creationId="{44EFE15E-4CBC-4AC5-974A-C4C18972DD37}"/>
          </ac:spMkLst>
        </pc:spChg>
        <pc:spChg chg="del">
          <ac:chgData name="MANUEL ALBERTO GUEVARA  NAJARRO" userId="dc0839a7-ef25-445d-88fe-29223dfab4a5" providerId="ADAL" clId="{259FC2C2-9211-4192-B033-2AED3B37BC6B}" dt="2021-06-21T19:56:30.499" v="381" actId="478"/>
          <ac:spMkLst>
            <pc:docMk/>
            <pc:sldMk cId="2932305907" sldId="630"/>
            <ac:spMk id="56" creationId="{DAEE2C90-2FD8-4EA6-AA4D-843E87469421}"/>
          </ac:spMkLst>
        </pc:spChg>
        <pc:spChg chg="mod">
          <ac:chgData name="MANUEL ALBERTO GUEVARA  NAJARRO" userId="dc0839a7-ef25-445d-88fe-29223dfab4a5" providerId="ADAL" clId="{259FC2C2-9211-4192-B033-2AED3B37BC6B}" dt="2021-06-21T20:05:20.578" v="548"/>
          <ac:spMkLst>
            <pc:docMk/>
            <pc:sldMk cId="2932305907" sldId="630"/>
            <ac:spMk id="57" creationId="{66A2DC16-1660-4176-826D-FF3B3A101D68}"/>
          </ac:spMkLst>
        </pc:spChg>
        <pc:spChg chg="mod">
          <ac:chgData name="MANUEL ALBERTO GUEVARA  NAJARRO" userId="dc0839a7-ef25-445d-88fe-29223dfab4a5" providerId="ADAL" clId="{259FC2C2-9211-4192-B033-2AED3B37BC6B}" dt="2021-06-21T20:05:23.783" v="550"/>
          <ac:spMkLst>
            <pc:docMk/>
            <pc:sldMk cId="2932305907" sldId="630"/>
            <ac:spMk id="59" creationId="{FA5273B4-3226-4B1F-837E-A9495D7EB770}"/>
          </ac:spMkLst>
        </pc:spChg>
        <pc:spChg chg="mod">
          <ac:chgData name="MANUEL ALBERTO GUEVARA  NAJARRO" userId="dc0839a7-ef25-445d-88fe-29223dfab4a5" providerId="ADAL" clId="{259FC2C2-9211-4192-B033-2AED3B37BC6B}" dt="2021-06-21T20:05:23.783" v="550"/>
          <ac:spMkLst>
            <pc:docMk/>
            <pc:sldMk cId="2932305907" sldId="630"/>
            <ac:spMk id="60" creationId="{D06E1E1B-E7BA-4D5D-8BBD-A02AD3C3E89E}"/>
          </ac:spMkLst>
        </pc:spChg>
        <pc:spChg chg="mod">
          <ac:chgData name="MANUEL ALBERTO GUEVARA  NAJARRO" userId="dc0839a7-ef25-445d-88fe-29223dfab4a5" providerId="ADAL" clId="{259FC2C2-9211-4192-B033-2AED3B37BC6B}" dt="2021-06-21T20:05:23.783" v="550"/>
          <ac:spMkLst>
            <pc:docMk/>
            <pc:sldMk cId="2932305907" sldId="630"/>
            <ac:spMk id="61" creationId="{EF56AD47-C91E-40EA-875C-6352EF9431F6}"/>
          </ac:spMkLst>
        </pc:spChg>
        <pc:spChg chg="mod">
          <ac:chgData name="MANUEL ALBERTO GUEVARA  NAJARRO" userId="dc0839a7-ef25-445d-88fe-29223dfab4a5" providerId="ADAL" clId="{259FC2C2-9211-4192-B033-2AED3B37BC6B}" dt="2021-06-21T20:05:23.783" v="550"/>
          <ac:spMkLst>
            <pc:docMk/>
            <pc:sldMk cId="2932305907" sldId="630"/>
            <ac:spMk id="62" creationId="{0C67CF76-5B94-47E3-BBA0-887F074F7B2F}"/>
          </ac:spMkLst>
        </pc:spChg>
        <pc:spChg chg="mod">
          <ac:chgData name="MANUEL ALBERTO GUEVARA  NAJARRO" userId="dc0839a7-ef25-445d-88fe-29223dfab4a5" providerId="ADAL" clId="{259FC2C2-9211-4192-B033-2AED3B37BC6B}" dt="2021-06-21T20:05:55.574" v="591" actId="207"/>
          <ac:spMkLst>
            <pc:docMk/>
            <pc:sldMk cId="2932305907" sldId="630"/>
            <ac:spMk id="64" creationId="{92DF40F5-02D0-4F3F-B842-6FE59847AE77}"/>
          </ac:spMkLst>
        </pc:spChg>
        <pc:spChg chg="mod">
          <ac:chgData name="MANUEL ALBERTO GUEVARA  NAJARRO" userId="dc0839a7-ef25-445d-88fe-29223dfab4a5" providerId="ADAL" clId="{259FC2C2-9211-4192-B033-2AED3B37BC6B}" dt="2021-06-21T20:05:26.343" v="552"/>
          <ac:spMkLst>
            <pc:docMk/>
            <pc:sldMk cId="2932305907" sldId="630"/>
            <ac:spMk id="65" creationId="{B84E1C50-E2B6-4C58-8B58-A82C19CBD3CD}"/>
          </ac:spMkLst>
        </pc:spChg>
        <pc:spChg chg="mod">
          <ac:chgData name="MANUEL ALBERTO GUEVARA  NAJARRO" userId="dc0839a7-ef25-445d-88fe-29223dfab4a5" providerId="ADAL" clId="{259FC2C2-9211-4192-B033-2AED3B37BC6B}" dt="2021-06-21T20:05:26.343" v="552"/>
          <ac:spMkLst>
            <pc:docMk/>
            <pc:sldMk cId="2932305907" sldId="630"/>
            <ac:spMk id="66" creationId="{80ADDB60-0B4D-44C6-9113-9BC4530C9735}"/>
          </ac:spMkLst>
        </pc:spChg>
        <pc:spChg chg="mod">
          <ac:chgData name="MANUEL ALBERTO GUEVARA  NAJARRO" userId="dc0839a7-ef25-445d-88fe-29223dfab4a5" providerId="ADAL" clId="{259FC2C2-9211-4192-B033-2AED3B37BC6B}" dt="2021-06-21T20:06:06.107" v="592" actId="790"/>
          <ac:spMkLst>
            <pc:docMk/>
            <pc:sldMk cId="2932305907" sldId="630"/>
            <ac:spMk id="67" creationId="{1EB0B3F9-8BB3-401E-B9B3-5EEDF2312F45}"/>
          </ac:spMkLst>
        </pc:spChg>
        <pc:spChg chg="add del mod">
          <ac:chgData name="MANUEL ALBERTO GUEVARA  NAJARRO" userId="dc0839a7-ef25-445d-88fe-29223dfab4a5" providerId="ADAL" clId="{259FC2C2-9211-4192-B033-2AED3B37BC6B}" dt="2021-06-21T20:06:19.548" v="594"/>
          <ac:spMkLst>
            <pc:docMk/>
            <pc:sldMk cId="2932305907" sldId="630"/>
            <ac:spMk id="68" creationId="{3E38378B-AA60-42EF-B929-210606F986AA}"/>
          </ac:spMkLst>
        </pc:spChg>
        <pc:spChg chg="add del mod">
          <ac:chgData name="MANUEL ALBERTO GUEVARA  NAJARRO" userId="dc0839a7-ef25-445d-88fe-29223dfab4a5" providerId="ADAL" clId="{259FC2C2-9211-4192-B033-2AED3B37BC6B}" dt="2021-06-21T20:06:23.368" v="596"/>
          <ac:spMkLst>
            <pc:docMk/>
            <pc:sldMk cId="2932305907" sldId="630"/>
            <ac:spMk id="69" creationId="{4F2042D1-A021-4E12-B175-FD3641D8777E}"/>
          </ac:spMkLst>
        </pc:spChg>
        <pc:spChg chg="add del mod">
          <ac:chgData name="MANUEL ALBERTO GUEVARA  NAJARRO" userId="dc0839a7-ef25-445d-88fe-29223dfab4a5" providerId="ADAL" clId="{259FC2C2-9211-4192-B033-2AED3B37BC6B}" dt="2021-06-21T20:06:27.267" v="598"/>
          <ac:spMkLst>
            <pc:docMk/>
            <pc:sldMk cId="2932305907" sldId="630"/>
            <ac:spMk id="70" creationId="{0628C443-2EB4-4502-BBA9-D22E1F42CB43}"/>
          </ac:spMkLst>
        </pc:spChg>
        <pc:spChg chg="add del mod">
          <ac:chgData name="MANUEL ALBERTO GUEVARA  NAJARRO" userId="dc0839a7-ef25-445d-88fe-29223dfab4a5" providerId="ADAL" clId="{259FC2C2-9211-4192-B033-2AED3B37BC6B}" dt="2021-06-21T20:06:27.267" v="598"/>
          <ac:spMkLst>
            <pc:docMk/>
            <pc:sldMk cId="2932305907" sldId="630"/>
            <ac:spMk id="71" creationId="{BCCBFA00-456D-41F4-80A0-BF65CEB81DE1}"/>
          </ac:spMkLst>
        </pc:spChg>
        <pc:spChg chg="mod">
          <ac:chgData name="MANUEL ALBERTO GUEVARA  NAJARRO" userId="dc0839a7-ef25-445d-88fe-29223dfab4a5" providerId="ADAL" clId="{259FC2C2-9211-4192-B033-2AED3B37BC6B}" dt="2021-06-21T20:06:42.476" v="602" actId="207"/>
          <ac:spMkLst>
            <pc:docMk/>
            <pc:sldMk cId="2932305907" sldId="630"/>
            <ac:spMk id="73" creationId="{BEB5ADD1-4FCE-4137-9BBA-5B843399BBD0}"/>
          </ac:spMkLst>
        </pc:spChg>
        <pc:spChg chg="mod">
          <ac:chgData name="MANUEL ALBERTO GUEVARA  NAJARRO" userId="dc0839a7-ef25-445d-88fe-29223dfab4a5" providerId="ADAL" clId="{259FC2C2-9211-4192-B033-2AED3B37BC6B}" dt="2021-06-21T20:09:37.452" v="816" actId="1035"/>
          <ac:spMkLst>
            <pc:docMk/>
            <pc:sldMk cId="2932305907" sldId="630"/>
            <ac:spMk id="74" creationId="{73B8BAFC-F292-4EC7-BA73-C23C179BA980}"/>
          </ac:spMkLst>
        </pc:spChg>
        <pc:spChg chg="mod">
          <ac:chgData name="MANUEL ALBERTO GUEVARA  NAJARRO" userId="dc0839a7-ef25-445d-88fe-29223dfab4a5" providerId="ADAL" clId="{259FC2C2-9211-4192-B033-2AED3B37BC6B}" dt="2021-06-21T20:06:31.458" v="599"/>
          <ac:spMkLst>
            <pc:docMk/>
            <pc:sldMk cId="2932305907" sldId="630"/>
            <ac:spMk id="75" creationId="{E08D396B-D37B-4966-B7E4-53C4683DBB9B}"/>
          </ac:spMkLst>
        </pc:spChg>
        <pc:spChg chg="mod">
          <ac:chgData name="MANUEL ALBERTO GUEVARA  NAJARRO" userId="dc0839a7-ef25-445d-88fe-29223dfab4a5" providerId="ADAL" clId="{259FC2C2-9211-4192-B033-2AED3B37BC6B}" dt="2021-06-21T20:06:31.458" v="599"/>
          <ac:spMkLst>
            <pc:docMk/>
            <pc:sldMk cId="2932305907" sldId="630"/>
            <ac:spMk id="76" creationId="{21802DD3-DDD8-4D9A-8C60-719E1740392D}"/>
          </ac:spMkLst>
        </pc:spChg>
        <pc:spChg chg="mod">
          <ac:chgData name="MANUEL ALBERTO GUEVARA  NAJARRO" userId="dc0839a7-ef25-445d-88fe-29223dfab4a5" providerId="ADAL" clId="{259FC2C2-9211-4192-B033-2AED3B37BC6B}" dt="2021-06-21T20:07:12.748" v="656" actId="790"/>
          <ac:spMkLst>
            <pc:docMk/>
            <pc:sldMk cId="2932305907" sldId="630"/>
            <ac:spMk id="77" creationId="{48375546-F979-4E9E-94B3-4946D15FECFC}"/>
          </ac:spMkLst>
        </pc:spChg>
        <pc:spChg chg="mod">
          <ac:chgData name="MANUEL ALBERTO GUEVARA  NAJARRO" userId="dc0839a7-ef25-445d-88fe-29223dfab4a5" providerId="ADAL" clId="{259FC2C2-9211-4192-B033-2AED3B37BC6B}" dt="2021-06-21T20:09:26.587" v="812" actId="207"/>
          <ac:spMkLst>
            <pc:docMk/>
            <pc:sldMk cId="2932305907" sldId="630"/>
            <ac:spMk id="79" creationId="{F8B81FEC-7A7E-4DF5-A02C-8087300B82F6}"/>
          </ac:spMkLst>
        </pc:spChg>
        <pc:spChg chg="mod">
          <ac:chgData name="MANUEL ALBERTO GUEVARA  NAJARRO" userId="dc0839a7-ef25-445d-88fe-29223dfab4a5" providerId="ADAL" clId="{259FC2C2-9211-4192-B033-2AED3B37BC6B}" dt="2021-06-21T20:09:23.430" v="811" actId="207"/>
          <ac:spMkLst>
            <pc:docMk/>
            <pc:sldMk cId="2932305907" sldId="630"/>
            <ac:spMk id="80" creationId="{32F15BF8-3C81-4CF7-A634-D84FCC62F5F9}"/>
          </ac:spMkLst>
        </pc:spChg>
        <pc:spChg chg="mod">
          <ac:chgData name="MANUEL ALBERTO GUEVARA  NAJARRO" userId="dc0839a7-ef25-445d-88fe-29223dfab4a5" providerId="ADAL" clId="{259FC2C2-9211-4192-B033-2AED3B37BC6B}" dt="2021-06-21T20:09:23.430" v="811" actId="207"/>
          <ac:spMkLst>
            <pc:docMk/>
            <pc:sldMk cId="2932305907" sldId="630"/>
            <ac:spMk id="81" creationId="{28C2AE4A-C99C-4750-9BB0-921E121D916F}"/>
          </ac:spMkLst>
        </pc:spChg>
        <pc:spChg chg="mod">
          <ac:chgData name="MANUEL ALBERTO GUEVARA  NAJARRO" userId="dc0839a7-ef25-445d-88fe-29223dfab4a5" providerId="ADAL" clId="{259FC2C2-9211-4192-B033-2AED3B37BC6B}" dt="2021-06-21T20:09:33.970" v="814" actId="1038"/>
          <ac:spMkLst>
            <pc:docMk/>
            <pc:sldMk cId="2932305907" sldId="630"/>
            <ac:spMk id="82" creationId="{ED773A08-143E-4088-8FE0-3B6F0D42F617}"/>
          </ac:spMkLst>
        </pc:spChg>
        <pc:spChg chg="mod">
          <ac:chgData name="MANUEL ALBERTO GUEVARA  NAJARRO" userId="dc0839a7-ef25-445d-88fe-29223dfab4a5" providerId="ADAL" clId="{259FC2C2-9211-4192-B033-2AED3B37BC6B}" dt="2021-06-21T20:09:23.430" v="811" actId="207"/>
          <ac:spMkLst>
            <pc:docMk/>
            <pc:sldMk cId="2932305907" sldId="630"/>
            <ac:spMk id="83" creationId="{EEA324D1-C5A6-450E-B992-56CBC5A1B347}"/>
          </ac:spMkLst>
        </pc:spChg>
        <pc:grpChg chg="add del mod">
          <ac:chgData name="MANUEL ALBERTO GUEVARA  NAJARRO" userId="dc0839a7-ef25-445d-88fe-29223dfab4a5" providerId="ADAL" clId="{259FC2C2-9211-4192-B033-2AED3B37BC6B}" dt="2021-06-21T20:03:42.301" v="395" actId="165"/>
          <ac:grpSpMkLst>
            <pc:docMk/>
            <pc:sldMk cId="2932305907" sldId="630"/>
            <ac:grpSpMk id="2" creationId="{C129511E-5911-453D-B8F5-78F77B801A87}"/>
          </ac:grpSpMkLst>
        </pc:grpChg>
        <pc:grpChg chg="add mod topLvl">
          <ac:chgData name="MANUEL ALBERTO GUEVARA  NAJARRO" userId="dc0839a7-ef25-445d-88fe-29223dfab4a5" providerId="ADAL" clId="{259FC2C2-9211-4192-B033-2AED3B37BC6B}" dt="2021-06-21T20:08:14.537" v="679" actId="1035"/>
          <ac:grpSpMkLst>
            <pc:docMk/>
            <pc:sldMk cId="2932305907" sldId="630"/>
            <ac:grpSpMk id="21" creationId="{C0675A4E-B484-462E-A803-F393316E766E}"/>
          </ac:grpSpMkLst>
        </pc:grpChg>
        <pc:grpChg chg="add mod topLvl">
          <ac:chgData name="MANUEL ALBERTO GUEVARA  NAJARRO" userId="dc0839a7-ef25-445d-88fe-29223dfab4a5" providerId="ADAL" clId="{259FC2C2-9211-4192-B033-2AED3B37BC6B}" dt="2021-06-21T20:08:19.218" v="702" actId="1036"/>
          <ac:grpSpMkLst>
            <pc:docMk/>
            <pc:sldMk cId="2932305907" sldId="630"/>
            <ac:grpSpMk id="28" creationId="{B6165A04-D8CB-4B0F-8AD1-77BE8BEAC0BA}"/>
          </ac:grpSpMkLst>
        </pc:grpChg>
        <pc:grpChg chg="add mod topLvl">
          <ac:chgData name="MANUEL ALBERTO GUEVARA  NAJARRO" userId="dc0839a7-ef25-445d-88fe-29223dfab4a5" providerId="ADAL" clId="{259FC2C2-9211-4192-B033-2AED3B37BC6B}" dt="2021-06-21T20:09:47.887" v="824" actId="1035"/>
          <ac:grpSpMkLst>
            <pc:docMk/>
            <pc:sldMk cId="2932305907" sldId="630"/>
            <ac:grpSpMk id="34" creationId="{A1406A2D-D9B9-4DB6-8553-30DF21AC0E6C}"/>
          </ac:grpSpMkLst>
        </pc:grpChg>
        <pc:grpChg chg="add del mod">
          <ac:chgData name="MANUEL ALBERTO GUEVARA  NAJARRO" userId="dc0839a7-ef25-445d-88fe-29223dfab4a5" providerId="ADAL" clId="{259FC2C2-9211-4192-B033-2AED3B37BC6B}" dt="2021-06-21T20:05:23.083" v="549"/>
          <ac:grpSpMkLst>
            <pc:docMk/>
            <pc:sldMk cId="2932305907" sldId="630"/>
            <ac:grpSpMk id="46" creationId="{10F9D847-8971-4D4B-A08B-274E11ACA1E0}"/>
          </ac:grpSpMkLst>
        </pc:grpChg>
        <pc:grpChg chg="add del mod">
          <ac:chgData name="MANUEL ALBERTO GUEVARA  NAJARRO" userId="dc0839a7-ef25-445d-88fe-29223dfab4a5" providerId="ADAL" clId="{259FC2C2-9211-4192-B033-2AED3B37BC6B}" dt="2021-06-21T20:05:25.857" v="551"/>
          <ac:grpSpMkLst>
            <pc:docMk/>
            <pc:sldMk cId="2932305907" sldId="630"/>
            <ac:grpSpMk id="58" creationId="{9724BC4B-BAB9-4118-86F6-FA04A9C831BD}"/>
          </ac:grpSpMkLst>
        </pc:grpChg>
        <pc:grpChg chg="add mod">
          <ac:chgData name="MANUEL ALBERTO GUEVARA  NAJARRO" userId="dc0839a7-ef25-445d-88fe-29223dfab4a5" providerId="ADAL" clId="{259FC2C2-9211-4192-B033-2AED3B37BC6B}" dt="2021-06-21T20:08:27.320" v="755" actId="1036"/>
          <ac:grpSpMkLst>
            <pc:docMk/>
            <pc:sldMk cId="2932305907" sldId="630"/>
            <ac:grpSpMk id="63" creationId="{17D3F49E-F8B4-4CEC-8CBE-93FE5C3A6E09}"/>
          </ac:grpSpMkLst>
        </pc:grpChg>
        <pc:grpChg chg="add mod">
          <ac:chgData name="MANUEL ALBERTO GUEVARA  NAJARRO" userId="dc0839a7-ef25-445d-88fe-29223dfab4a5" providerId="ADAL" clId="{259FC2C2-9211-4192-B033-2AED3B37BC6B}" dt="2021-06-21T20:08:30.658" v="778" actId="1035"/>
          <ac:grpSpMkLst>
            <pc:docMk/>
            <pc:sldMk cId="2932305907" sldId="630"/>
            <ac:grpSpMk id="72" creationId="{9EC82CE8-0325-4CFE-BC82-331D5BECCDCB}"/>
          </ac:grpSpMkLst>
        </pc:grpChg>
        <pc:grpChg chg="add mod">
          <ac:chgData name="MANUEL ALBERTO GUEVARA  NAJARRO" userId="dc0839a7-ef25-445d-88fe-29223dfab4a5" providerId="ADAL" clId="{259FC2C2-9211-4192-B033-2AED3B37BC6B}" dt="2021-06-21T20:09:23.430" v="811" actId="207"/>
          <ac:grpSpMkLst>
            <pc:docMk/>
            <pc:sldMk cId="2932305907" sldId="630"/>
            <ac:grpSpMk id="78" creationId="{993D0D58-47E0-4F83-8F1F-8222CE993D0F}"/>
          </ac:grpSpMkLst>
        </pc:grpChg>
        <pc:picChg chg="del">
          <ac:chgData name="MANUEL ALBERTO GUEVARA  NAJARRO" userId="dc0839a7-ef25-445d-88fe-29223dfab4a5" providerId="ADAL" clId="{259FC2C2-9211-4192-B033-2AED3B37BC6B}" dt="2021-06-21T19:56:30.499" v="381" actId="478"/>
          <ac:picMkLst>
            <pc:docMk/>
            <pc:sldMk cId="2932305907" sldId="630"/>
            <ac:picMk id="51" creationId="{E01BF0BA-DEFA-4C51-9132-EBA48F500DF8}"/>
          </ac:picMkLst>
        </pc:picChg>
        <pc:picChg chg="del">
          <ac:chgData name="MANUEL ALBERTO GUEVARA  NAJARRO" userId="dc0839a7-ef25-445d-88fe-29223dfab4a5" providerId="ADAL" clId="{259FC2C2-9211-4192-B033-2AED3B37BC6B}" dt="2021-06-21T19:56:30.499" v="381" actId="478"/>
          <ac:picMkLst>
            <pc:docMk/>
            <pc:sldMk cId="2932305907" sldId="630"/>
            <ac:picMk id="52" creationId="{F3BAC3D1-176C-49EB-85CC-7901A855F4C6}"/>
          </ac:picMkLst>
        </pc:picChg>
        <pc:picChg chg="del">
          <ac:chgData name="MANUEL ALBERTO GUEVARA  NAJARRO" userId="dc0839a7-ef25-445d-88fe-29223dfab4a5" providerId="ADAL" clId="{259FC2C2-9211-4192-B033-2AED3B37BC6B}" dt="2021-06-21T19:56:30.499" v="381" actId="478"/>
          <ac:picMkLst>
            <pc:docMk/>
            <pc:sldMk cId="2932305907" sldId="630"/>
            <ac:picMk id="53" creationId="{5F227B4B-07E1-4668-A411-9B42DAA84F10}"/>
          </ac:picMkLst>
        </pc:picChg>
        <pc:picChg chg="del">
          <ac:chgData name="MANUEL ALBERTO GUEVARA  NAJARRO" userId="dc0839a7-ef25-445d-88fe-29223dfab4a5" providerId="ADAL" clId="{259FC2C2-9211-4192-B033-2AED3B37BC6B}" dt="2021-06-21T19:56:30.499" v="381" actId="478"/>
          <ac:picMkLst>
            <pc:docMk/>
            <pc:sldMk cId="2932305907" sldId="630"/>
            <ac:picMk id="54" creationId="{54CC9A94-2017-4422-9D43-845757D632B2}"/>
          </ac:picMkLst>
        </pc:picChg>
      </pc:sldChg>
      <pc:sldChg chg="addSp delSp modSp new del mod modClrScheme chgLayout">
        <pc:chgData name="MANUEL ALBERTO GUEVARA  NAJARRO" userId="dc0839a7-ef25-445d-88fe-29223dfab4a5" providerId="ADAL" clId="{259FC2C2-9211-4192-B033-2AED3B37BC6B}" dt="2021-06-21T20:12:47.037" v="835" actId="47"/>
        <pc:sldMkLst>
          <pc:docMk/>
          <pc:sldMk cId="435558813" sldId="631"/>
        </pc:sldMkLst>
        <pc:spChg chg="del">
          <ac:chgData name="MANUEL ALBERTO GUEVARA  NAJARRO" userId="dc0839a7-ef25-445d-88fe-29223dfab4a5" providerId="ADAL" clId="{259FC2C2-9211-4192-B033-2AED3B37BC6B}" dt="2021-06-21T20:10:18.171" v="825" actId="700"/>
          <ac:spMkLst>
            <pc:docMk/>
            <pc:sldMk cId="435558813" sldId="631"/>
            <ac:spMk id="2" creationId="{DA9CD40E-5E46-4B09-94AD-18A79E0E38AE}"/>
          </ac:spMkLst>
        </pc:spChg>
        <pc:spChg chg="del">
          <ac:chgData name="MANUEL ALBERTO GUEVARA  NAJARRO" userId="dc0839a7-ef25-445d-88fe-29223dfab4a5" providerId="ADAL" clId="{259FC2C2-9211-4192-B033-2AED3B37BC6B}" dt="2021-06-21T20:10:18.171" v="825" actId="700"/>
          <ac:spMkLst>
            <pc:docMk/>
            <pc:sldMk cId="435558813" sldId="631"/>
            <ac:spMk id="3" creationId="{226E2E7D-076C-4E17-B709-544602867A63}"/>
          </ac:spMkLst>
        </pc:spChg>
        <pc:spChg chg="del">
          <ac:chgData name="MANUEL ALBERTO GUEVARA  NAJARRO" userId="dc0839a7-ef25-445d-88fe-29223dfab4a5" providerId="ADAL" clId="{259FC2C2-9211-4192-B033-2AED3B37BC6B}" dt="2021-06-21T20:10:18.171" v="825" actId="700"/>
          <ac:spMkLst>
            <pc:docMk/>
            <pc:sldMk cId="435558813" sldId="631"/>
            <ac:spMk id="4" creationId="{CE890CE7-78B6-42B2-8423-FC845847ECCE}"/>
          </ac:spMkLst>
        </pc:spChg>
        <pc:spChg chg="add del mod">
          <ac:chgData name="MANUEL ALBERTO GUEVARA  NAJARRO" userId="dc0839a7-ef25-445d-88fe-29223dfab4a5" providerId="ADAL" clId="{259FC2C2-9211-4192-B033-2AED3B37BC6B}" dt="2021-06-21T20:10:19.362" v="826" actId="478"/>
          <ac:spMkLst>
            <pc:docMk/>
            <pc:sldMk cId="435558813" sldId="631"/>
            <ac:spMk id="5" creationId="{7CD99E81-3000-4B2C-B122-74A16A68414D}"/>
          </ac:spMkLst>
        </pc:spChg>
      </pc:sldChg>
      <pc:sldChg chg="del">
        <pc:chgData name="MANUEL ALBERTO GUEVARA  NAJARRO" userId="dc0839a7-ef25-445d-88fe-29223dfab4a5" providerId="ADAL" clId="{259FC2C2-9211-4192-B033-2AED3B37BC6B}" dt="2021-06-21T20:01:50.978" v="382" actId="47"/>
        <pc:sldMkLst>
          <pc:docMk/>
          <pc:sldMk cId="1094214726" sldId="631"/>
        </pc:sldMkLst>
      </pc:sldChg>
      <pc:sldChg chg="new del">
        <pc:chgData name="MANUEL ALBERTO GUEVARA  NAJARRO" userId="dc0839a7-ef25-445d-88fe-29223dfab4a5" providerId="ADAL" clId="{259FC2C2-9211-4192-B033-2AED3B37BC6B}" dt="2021-06-21T20:33:27.584" v="1343" actId="47"/>
        <pc:sldMkLst>
          <pc:docMk/>
          <pc:sldMk cId="961587639" sldId="632"/>
        </pc:sldMkLst>
      </pc:sldChg>
      <pc:sldChg chg="modSp add del mod">
        <pc:chgData name="MANUEL ALBERTO GUEVARA  NAJARRO" userId="dc0839a7-ef25-445d-88fe-29223dfab4a5" providerId="ADAL" clId="{259FC2C2-9211-4192-B033-2AED3B37BC6B}" dt="2021-06-29T16:53:06.800" v="2157" actId="1076"/>
        <pc:sldMkLst>
          <pc:docMk/>
          <pc:sldMk cId="1889000168" sldId="632"/>
        </pc:sldMkLst>
        <pc:spChg chg="mod">
          <ac:chgData name="MANUEL ALBERTO GUEVARA  NAJARRO" userId="dc0839a7-ef25-445d-88fe-29223dfab4a5" providerId="ADAL" clId="{259FC2C2-9211-4192-B033-2AED3B37BC6B}" dt="2021-06-29T16:53:06.800" v="2157" actId="1076"/>
          <ac:spMkLst>
            <pc:docMk/>
            <pc:sldMk cId="1889000168" sldId="632"/>
            <ac:spMk id="5" creationId="{5ECE236A-6C3C-46E8-A81F-7846D7B4570C}"/>
          </ac:spMkLst>
        </pc:spChg>
        <pc:spChg chg="mod">
          <ac:chgData name="MANUEL ALBERTO GUEVARA  NAJARRO" userId="dc0839a7-ef25-445d-88fe-29223dfab4a5" providerId="ADAL" clId="{259FC2C2-9211-4192-B033-2AED3B37BC6B}" dt="2021-06-29T16:52:26.072" v="2147" actId="1076"/>
          <ac:spMkLst>
            <pc:docMk/>
            <pc:sldMk cId="1889000168" sldId="632"/>
            <ac:spMk id="6" creationId="{62B8E1A4-E755-4E07-B436-48B0481D7B00}"/>
          </ac:spMkLst>
        </pc:spChg>
        <pc:picChg chg="mod modCrop">
          <ac:chgData name="MANUEL ALBERTO GUEVARA  NAJARRO" userId="dc0839a7-ef25-445d-88fe-29223dfab4a5" providerId="ADAL" clId="{259FC2C2-9211-4192-B033-2AED3B37BC6B}" dt="2021-06-29T16:53:03.280" v="2156" actId="1076"/>
          <ac:picMkLst>
            <pc:docMk/>
            <pc:sldMk cId="1889000168" sldId="632"/>
            <ac:picMk id="10" creationId="{F715C18E-F8C5-4C70-9752-8EDE5E424121}"/>
          </ac:picMkLst>
        </pc:picChg>
      </pc:sldChg>
      <pc:sldChg chg="new del">
        <pc:chgData name="MANUEL ALBERTO GUEVARA  NAJARRO" userId="dc0839a7-ef25-445d-88fe-29223dfab4a5" providerId="ADAL" clId="{259FC2C2-9211-4192-B033-2AED3B37BC6B}" dt="2021-06-21T20:33:27.584" v="1343" actId="47"/>
        <pc:sldMkLst>
          <pc:docMk/>
          <pc:sldMk cId="1212467730" sldId="633"/>
        </pc:sldMkLst>
      </pc:sldChg>
      <pc:sldChg chg="add del">
        <pc:chgData name="MANUEL ALBERTO GUEVARA  NAJARRO" userId="dc0839a7-ef25-445d-88fe-29223dfab4a5" providerId="ADAL" clId="{259FC2C2-9211-4192-B033-2AED3B37BC6B}" dt="2021-06-23T22:06:17.309" v="2093" actId="22"/>
        <pc:sldMkLst>
          <pc:docMk/>
          <pc:sldMk cId="0" sldId="634"/>
        </pc:sldMkLst>
      </pc:sldChg>
      <pc:sldChg chg="new del">
        <pc:chgData name="MANUEL ALBERTO GUEVARA  NAJARRO" userId="dc0839a7-ef25-445d-88fe-29223dfab4a5" providerId="ADAL" clId="{259FC2C2-9211-4192-B033-2AED3B37BC6B}" dt="2021-06-21T20:33:27.584" v="1343" actId="47"/>
        <pc:sldMkLst>
          <pc:docMk/>
          <pc:sldMk cId="59138825" sldId="634"/>
        </pc:sldMkLst>
      </pc:sldChg>
      <pc:sldChg chg="del">
        <pc:chgData name="MANUEL ALBERTO GUEVARA  NAJARRO" userId="dc0839a7-ef25-445d-88fe-29223dfab4a5" providerId="ADAL" clId="{259FC2C2-9211-4192-B033-2AED3B37BC6B}" dt="2021-06-21T19:48:51.640" v="81" actId="47"/>
        <pc:sldMkLst>
          <pc:docMk/>
          <pc:sldMk cId="105623066" sldId="635"/>
        </pc:sldMkLst>
      </pc:sldChg>
      <pc:sldChg chg="addSp delSp modSp add del mod delAnim modAnim">
        <pc:chgData name="MANUEL ALBERTO GUEVARA  NAJARRO" userId="dc0839a7-ef25-445d-88fe-29223dfab4a5" providerId="ADAL" clId="{259FC2C2-9211-4192-B033-2AED3B37BC6B}" dt="2021-06-23T20:42:04.519" v="2090" actId="47"/>
        <pc:sldMkLst>
          <pc:docMk/>
          <pc:sldMk cId="396948487" sldId="635"/>
        </pc:sldMkLst>
        <pc:spChg chg="del">
          <ac:chgData name="MANUEL ALBERTO GUEVARA  NAJARRO" userId="dc0839a7-ef25-445d-88fe-29223dfab4a5" providerId="ADAL" clId="{259FC2C2-9211-4192-B033-2AED3B37BC6B}" dt="2021-06-21T20:13:08.137" v="858" actId="478"/>
          <ac:spMkLst>
            <pc:docMk/>
            <pc:sldMk cId="396948487" sldId="635"/>
            <ac:spMk id="5" creationId="{D651998B-C8ED-48D9-9CED-5DDC684221A5}"/>
          </ac:spMkLst>
        </pc:spChg>
        <pc:spChg chg="add del mod">
          <ac:chgData name="MANUEL ALBERTO GUEVARA  NAJARRO" userId="dc0839a7-ef25-445d-88fe-29223dfab4a5" providerId="ADAL" clId="{259FC2C2-9211-4192-B033-2AED3B37BC6B}" dt="2021-06-21T20:12:56.882" v="839"/>
          <ac:spMkLst>
            <pc:docMk/>
            <pc:sldMk cId="396948487" sldId="635"/>
            <ac:spMk id="7" creationId="{3349BBC1-5882-4015-924A-3516B99FCE8A}"/>
          </ac:spMkLst>
        </pc:spChg>
        <pc:picChg chg="del">
          <ac:chgData name="MANUEL ALBERTO GUEVARA  NAJARRO" userId="dc0839a7-ef25-445d-88fe-29223dfab4a5" providerId="ADAL" clId="{259FC2C2-9211-4192-B033-2AED3B37BC6B}" dt="2021-06-21T20:12:55.297" v="838" actId="478"/>
          <ac:picMkLst>
            <pc:docMk/>
            <pc:sldMk cId="396948487" sldId="635"/>
            <ac:picMk id="6" creationId="{96B49076-1200-4680-AD9F-A501D0B8A748}"/>
          </ac:picMkLst>
        </pc:picChg>
        <pc:picChg chg="add mod">
          <ac:chgData name="MANUEL ALBERTO GUEVARA  NAJARRO" userId="dc0839a7-ef25-445d-88fe-29223dfab4a5" providerId="ADAL" clId="{259FC2C2-9211-4192-B033-2AED3B37BC6B}" dt="2021-06-21T20:13:04.857" v="857" actId="1035"/>
          <ac:picMkLst>
            <pc:docMk/>
            <pc:sldMk cId="396948487" sldId="635"/>
            <ac:picMk id="8" creationId="{AF205B59-F68B-411A-BB0F-52EB152E121F}"/>
          </ac:picMkLst>
        </pc:picChg>
      </pc:sldChg>
      <pc:sldChg chg="add del">
        <pc:chgData name="MANUEL ALBERTO GUEVARA  NAJARRO" userId="dc0839a7-ef25-445d-88fe-29223dfab4a5" providerId="ADAL" clId="{259FC2C2-9211-4192-B033-2AED3B37BC6B}" dt="2021-06-21T20:12:49.202" v="836" actId="47"/>
        <pc:sldMkLst>
          <pc:docMk/>
          <pc:sldMk cId="1800343920" sldId="635"/>
        </pc:sldMkLst>
      </pc:sldChg>
      <pc:sldChg chg="del">
        <pc:chgData name="MANUEL ALBERTO GUEVARA  NAJARRO" userId="dc0839a7-ef25-445d-88fe-29223dfab4a5" providerId="ADAL" clId="{259FC2C2-9211-4192-B033-2AED3B37BC6B}" dt="2021-06-21T20:01:56.358" v="383" actId="47"/>
        <pc:sldMkLst>
          <pc:docMk/>
          <pc:sldMk cId="2488294657" sldId="636"/>
        </pc:sldMkLst>
      </pc:sldChg>
      <pc:sldChg chg="addSp delSp modSp new del mod modClrScheme chgLayout">
        <pc:chgData name="MANUEL ALBERTO GUEVARA  NAJARRO" userId="dc0839a7-ef25-445d-88fe-29223dfab4a5" providerId="ADAL" clId="{259FC2C2-9211-4192-B033-2AED3B37BC6B}" dt="2021-06-30T01:35:06.755" v="2882" actId="47"/>
        <pc:sldMkLst>
          <pc:docMk/>
          <pc:sldMk cId="3320527708" sldId="636"/>
        </pc:sldMkLst>
        <pc:spChg chg="del mod ord">
          <ac:chgData name="MANUEL ALBERTO GUEVARA  NAJARRO" userId="dc0839a7-ef25-445d-88fe-29223dfab4a5" providerId="ADAL" clId="{259FC2C2-9211-4192-B033-2AED3B37BC6B}" dt="2021-06-21T20:16:59.207" v="861" actId="700"/>
          <ac:spMkLst>
            <pc:docMk/>
            <pc:sldMk cId="3320527708" sldId="636"/>
            <ac:spMk id="2" creationId="{EDE78203-0AB1-49C7-BE63-AF8D41CBA9B5}"/>
          </ac:spMkLst>
        </pc:spChg>
        <pc:spChg chg="add mod ord">
          <ac:chgData name="MANUEL ALBERTO GUEVARA  NAJARRO" userId="dc0839a7-ef25-445d-88fe-29223dfab4a5" providerId="ADAL" clId="{259FC2C2-9211-4192-B033-2AED3B37BC6B}" dt="2021-06-21T20:16:59.207" v="861" actId="700"/>
          <ac:spMkLst>
            <pc:docMk/>
            <pc:sldMk cId="3320527708" sldId="636"/>
            <ac:spMk id="3" creationId="{B17DFAE3-5A07-452F-9CD4-0FB90B87FC25}"/>
          </ac:spMkLst>
        </pc:spChg>
        <pc:spChg chg="add mod ord">
          <ac:chgData name="MANUEL ALBERTO GUEVARA  NAJARRO" userId="dc0839a7-ef25-445d-88fe-29223dfab4a5" providerId="ADAL" clId="{259FC2C2-9211-4192-B033-2AED3B37BC6B}" dt="2021-06-21T20:19:54.346" v="1017" actId="20577"/>
          <ac:spMkLst>
            <pc:docMk/>
            <pc:sldMk cId="3320527708" sldId="636"/>
            <ac:spMk id="4" creationId="{8F55FCD9-E4B6-41A3-9D79-B84B72C05D00}"/>
          </ac:spMkLst>
        </pc:spChg>
        <pc:spChg chg="add mod ord">
          <ac:chgData name="MANUEL ALBERTO GUEVARA  NAJARRO" userId="dc0839a7-ef25-445d-88fe-29223dfab4a5" providerId="ADAL" clId="{259FC2C2-9211-4192-B033-2AED3B37BC6B}" dt="2021-06-21T20:21:12.256" v="1266" actId="20577"/>
          <ac:spMkLst>
            <pc:docMk/>
            <pc:sldMk cId="3320527708" sldId="636"/>
            <ac:spMk id="5" creationId="{1331F9ED-DAC5-40EE-9D51-D7B628018E58}"/>
          </ac:spMkLst>
        </pc:spChg>
        <pc:spChg chg="add mod ord">
          <ac:chgData name="MANUEL ALBERTO GUEVARA  NAJARRO" userId="dc0839a7-ef25-445d-88fe-29223dfab4a5" providerId="ADAL" clId="{259FC2C2-9211-4192-B033-2AED3B37BC6B}" dt="2021-06-21T20:19:30.680" v="992" actId="20577"/>
          <ac:spMkLst>
            <pc:docMk/>
            <pc:sldMk cId="3320527708" sldId="636"/>
            <ac:spMk id="6" creationId="{C961A66D-B63D-49A4-9066-6201BDBD5C81}"/>
          </ac:spMkLst>
        </pc:spChg>
      </pc:sldChg>
      <pc:sldChg chg="modSp add del mod">
        <pc:chgData name="MANUEL ALBERTO GUEVARA  NAJARRO" userId="dc0839a7-ef25-445d-88fe-29223dfab4a5" providerId="ADAL" clId="{259FC2C2-9211-4192-B033-2AED3B37BC6B}" dt="2021-06-23T22:06:14.028" v="2092" actId="47"/>
        <pc:sldMkLst>
          <pc:docMk/>
          <pc:sldMk cId="2442700930" sldId="637"/>
        </pc:sldMkLst>
        <pc:spChg chg="mod">
          <ac:chgData name="MANUEL ALBERTO GUEVARA  NAJARRO" userId="dc0839a7-ef25-445d-88fe-29223dfab4a5" providerId="ADAL" clId="{259FC2C2-9211-4192-B033-2AED3B37BC6B}" dt="2021-06-21T20:41:50.271" v="1659" actId="207"/>
          <ac:spMkLst>
            <pc:docMk/>
            <pc:sldMk cId="2442700930" sldId="637"/>
            <ac:spMk id="9" creationId="{F639BF2C-2DB7-4934-8FAC-3F92E40DC938}"/>
          </ac:spMkLst>
        </pc:spChg>
        <pc:spChg chg="mod">
          <ac:chgData name="MANUEL ALBERTO GUEVARA  NAJARRO" userId="dc0839a7-ef25-445d-88fe-29223dfab4a5" providerId="ADAL" clId="{259FC2C2-9211-4192-B033-2AED3B37BC6B}" dt="2021-06-21T20:40:43.604" v="1609" actId="20577"/>
          <ac:spMkLst>
            <pc:docMk/>
            <pc:sldMk cId="2442700930" sldId="637"/>
            <ac:spMk id="10" creationId="{41C1E303-6228-4BC3-B627-F6D186EB5846}"/>
          </ac:spMkLst>
        </pc:spChg>
        <pc:spChg chg="mod">
          <ac:chgData name="MANUEL ALBERTO GUEVARA  NAJARRO" userId="dc0839a7-ef25-445d-88fe-29223dfab4a5" providerId="ADAL" clId="{259FC2C2-9211-4192-B033-2AED3B37BC6B}" dt="2021-06-21T20:41:10.024" v="1639"/>
          <ac:spMkLst>
            <pc:docMk/>
            <pc:sldMk cId="2442700930" sldId="637"/>
            <ac:spMk id="31" creationId="{D7660AED-0D03-4071-9C0A-E0FD8364175C}"/>
          </ac:spMkLst>
        </pc:spChg>
        <pc:spChg chg="mod">
          <ac:chgData name="MANUEL ALBERTO GUEVARA  NAJARRO" userId="dc0839a7-ef25-445d-88fe-29223dfab4a5" providerId="ADAL" clId="{259FC2C2-9211-4192-B033-2AED3B37BC6B}" dt="2021-06-21T20:41:29.754" v="1654" actId="1036"/>
          <ac:spMkLst>
            <pc:docMk/>
            <pc:sldMk cId="2442700930" sldId="637"/>
            <ac:spMk id="40" creationId="{B179D5EA-69B8-4F01-8DE0-5F1A536912FB}"/>
          </ac:spMkLst>
        </pc:spChg>
        <pc:spChg chg="mod">
          <ac:chgData name="MANUEL ALBERTO GUEVARA  NAJARRO" userId="dc0839a7-ef25-445d-88fe-29223dfab4a5" providerId="ADAL" clId="{259FC2C2-9211-4192-B033-2AED3B37BC6B}" dt="2021-06-21T20:41:54.723" v="1660" actId="207"/>
          <ac:spMkLst>
            <pc:docMk/>
            <pc:sldMk cId="2442700930" sldId="637"/>
            <ac:spMk id="42" creationId="{9AC16476-C8E0-4A97-A3FE-331BFD664D8F}"/>
          </ac:spMkLst>
        </pc:spChg>
        <pc:spChg chg="mod">
          <ac:chgData name="MANUEL ALBERTO GUEVARA  NAJARRO" userId="dc0839a7-ef25-445d-88fe-29223dfab4a5" providerId="ADAL" clId="{259FC2C2-9211-4192-B033-2AED3B37BC6B}" dt="2021-06-21T20:40:48.404" v="1621" actId="20577"/>
          <ac:spMkLst>
            <pc:docMk/>
            <pc:sldMk cId="2442700930" sldId="637"/>
            <ac:spMk id="43" creationId="{3795E33F-6A3F-46D3-A576-166CE70EFDBD}"/>
          </ac:spMkLst>
        </pc:spChg>
        <pc:spChg chg="mod">
          <ac:chgData name="MANUEL ALBERTO GUEVARA  NAJARRO" userId="dc0839a7-ef25-445d-88fe-29223dfab4a5" providerId="ADAL" clId="{259FC2C2-9211-4192-B033-2AED3B37BC6B}" dt="2021-06-21T20:41:40.354" v="1658" actId="123"/>
          <ac:spMkLst>
            <pc:docMk/>
            <pc:sldMk cId="2442700930" sldId="637"/>
            <ac:spMk id="46" creationId="{9A170F2E-5BDF-4A77-8383-19E7C5A38678}"/>
          </ac:spMkLst>
        </pc:spChg>
        <pc:spChg chg="mod">
          <ac:chgData name="MANUEL ALBERTO GUEVARA  NAJARRO" userId="dc0839a7-ef25-445d-88fe-29223dfab4a5" providerId="ADAL" clId="{259FC2C2-9211-4192-B033-2AED3B37BC6B}" dt="2021-06-21T20:41:58.710" v="1661" actId="207"/>
          <ac:spMkLst>
            <pc:docMk/>
            <pc:sldMk cId="2442700930" sldId="637"/>
            <ac:spMk id="48" creationId="{96DB0810-C0A4-470A-A69B-6408AF0D9347}"/>
          </ac:spMkLst>
        </pc:spChg>
        <pc:spChg chg="mod">
          <ac:chgData name="MANUEL ALBERTO GUEVARA  NAJARRO" userId="dc0839a7-ef25-445d-88fe-29223dfab4a5" providerId="ADAL" clId="{259FC2C2-9211-4192-B033-2AED3B37BC6B}" dt="2021-06-21T20:41:02.294" v="1638" actId="20577"/>
          <ac:spMkLst>
            <pc:docMk/>
            <pc:sldMk cId="2442700930" sldId="637"/>
            <ac:spMk id="49" creationId="{5C6FB989-EA43-4A65-89C8-05CED850A7FD}"/>
          </ac:spMkLst>
        </pc:spChg>
      </pc:sldChg>
      <pc:sldChg chg="add">
        <pc:chgData name="MANUEL ALBERTO GUEVARA  NAJARRO" userId="dc0839a7-ef25-445d-88fe-29223dfab4a5" providerId="ADAL" clId="{259FC2C2-9211-4192-B033-2AED3B37BC6B}" dt="2021-06-29T16:49:44.657" v="2140" actId="22"/>
        <pc:sldMkLst>
          <pc:docMk/>
          <pc:sldMk cId="3819631410" sldId="637"/>
        </pc:sldMkLst>
      </pc:sldChg>
      <pc:sldChg chg="addSp delSp modSp add del mod">
        <pc:chgData name="MANUEL ALBERTO GUEVARA  NAJARRO" userId="dc0839a7-ef25-445d-88fe-29223dfab4a5" providerId="ADAL" clId="{259FC2C2-9211-4192-B033-2AED3B37BC6B}" dt="2021-06-30T00:26:24.488" v="2390" actId="242"/>
        <pc:sldMkLst>
          <pc:docMk/>
          <pc:sldMk cId="116741518" sldId="638"/>
        </pc:sldMkLst>
        <pc:spChg chg="add del mod">
          <ac:chgData name="MANUEL ALBERTO GUEVARA  NAJARRO" userId="dc0839a7-ef25-445d-88fe-29223dfab4a5" providerId="ADAL" clId="{259FC2C2-9211-4192-B033-2AED3B37BC6B}" dt="2021-06-30T00:26:13.235" v="2385" actId="22"/>
          <ac:spMkLst>
            <pc:docMk/>
            <pc:sldMk cId="116741518" sldId="638"/>
            <ac:spMk id="3" creationId="{897F3763-7EF5-4B7D-BCD8-09CDF6E5EEA3}"/>
          </ac:spMkLst>
        </pc:spChg>
        <pc:spChg chg="mod">
          <ac:chgData name="MANUEL ALBERTO GUEVARA  NAJARRO" userId="dc0839a7-ef25-445d-88fe-29223dfab4a5" providerId="ADAL" clId="{259FC2C2-9211-4192-B033-2AED3B37BC6B}" dt="2021-06-29T16:57:34.096" v="2164" actId="27636"/>
          <ac:spMkLst>
            <pc:docMk/>
            <pc:sldMk cId="116741518" sldId="638"/>
            <ac:spMk id="5" creationId="{5ECE236A-6C3C-46E8-A81F-7846D7B4570C}"/>
          </ac:spMkLst>
        </pc:spChg>
        <pc:spChg chg="mod">
          <ac:chgData name="MANUEL ALBERTO GUEVARA  NAJARRO" userId="dc0839a7-ef25-445d-88fe-29223dfab4a5" providerId="ADAL" clId="{259FC2C2-9211-4192-B033-2AED3B37BC6B}" dt="2021-06-30T00:26:24.488" v="2390" actId="242"/>
          <ac:spMkLst>
            <pc:docMk/>
            <pc:sldMk cId="116741518" sldId="638"/>
            <ac:spMk id="6" creationId="{62B8E1A4-E755-4E07-B436-48B0481D7B00}"/>
          </ac:spMkLst>
        </pc:spChg>
        <pc:picChg chg="add mod ord modCrop">
          <ac:chgData name="MANUEL ALBERTO GUEVARA  NAJARRO" userId="dc0839a7-ef25-445d-88fe-29223dfab4a5" providerId="ADAL" clId="{259FC2C2-9211-4192-B033-2AED3B37BC6B}" dt="2021-06-30T00:26:14.340" v="2387" actId="962"/>
          <ac:picMkLst>
            <pc:docMk/>
            <pc:sldMk cId="116741518" sldId="638"/>
            <ac:picMk id="7" creationId="{3E7EBE7F-B688-4221-A1AB-5081103E0BDD}"/>
          </ac:picMkLst>
        </pc:picChg>
        <pc:picChg chg="del">
          <ac:chgData name="MANUEL ALBERTO GUEVARA  NAJARRO" userId="dc0839a7-ef25-445d-88fe-29223dfab4a5" providerId="ADAL" clId="{259FC2C2-9211-4192-B033-2AED3B37BC6B}" dt="2021-06-29T16:57:35.643" v="2165" actId="478"/>
          <ac:picMkLst>
            <pc:docMk/>
            <pc:sldMk cId="116741518" sldId="638"/>
            <ac:picMk id="10" creationId="{F715C18E-F8C5-4C70-9752-8EDE5E424121}"/>
          </ac:picMkLst>
        </pc:picChg>
      </pc:sldChg>
      <pc:sldChg chg="addSp">
        <pc:chgData name="MANUEL ALBERTO GUEVARA  NAJARRO" userId="dc0839a7-ef25-445d-88fe-29223dfab4a5" providerId="ADAL" clId="{259FC2C2-9211-4192-B033-2AED3B37BC6B}" dt="2021-06-30T00:26:03.630" v="2382"/>
        <pc:sldMkLst>
          <pc:docMk/>
          <pc:sldMk cId="2836460517" sldId="638"/>
        </pc:sldMkLst>
        <pc:picChg chg="add">
          <ac:chgData name="MANUEL ALBERTO GUEVARA  NAJARRO" userId="dc0839a7-ef25-445d-88fe-29223dfab4a5" providerId="ADAL" clId="{259FC2C2-9211-4192-B033-2AED3B37BC6B}" dt="2021-06-30T00:26:03.630" v="2382"/>
          <ac:picMkLst>
            <pc:docMk/>
            <pc:sldMk cId="2836460517" sldId="638"/>
            <ac:picMk id="1026" creationId="{3CC2D195-24F3-4AB1-9973-0EFEA24590B0}"/>
          </ac:picMkLst>
        </pc:picChg>
      </pc:sldChg>
      <pc:sldChg chg="modSp add del mod">
        <pc:chgData name="MANUEL ALBERTO GUEVARA  NAJARRO" userId="dc0839a7-ef25-445d-88fe-29223dfab4a5" providerId="ADAL" clId="{259FC2C2-9211-4192-B033-2AED3B37BC6B}" dt="2021-06-23T22:06:14.028" v="2092" actId="47"/>
        <pc:sldMkLst>
          <pc:docMk/>
          <pc:sldMk cId="3504062121" sldId="638"/>
        </pc:sldMkLst>
        <pc:spChg chg="mod">
          <ac:chgData name="MANUEL ALBERTO GUEVARA  NAJARRO" userId="dc0839a7-ef25-445d-88fe-29223dfab4a5" providerId="ADAL" clId="{259FC2C2-9211-4192-B033-2AED3B37BC6B}" dt="2021-06-21T20:50:43.360" v="1756" actId="207"/>
          <ac:spMkLst>
            <pc:docMk/>
            <pc:sldMk cId="3504062121" sldId="638"/>
            <ac:spMk id="9" creationId="{F639BF2C-2DB7-4934-8FAC-3F92E40DC938}"/>
          </ac:spMkLst>
        </pc:spChg>
        <pc:spChg chg="mod">
          <ac:chgData name="MANUEL ALBERTO GUEVARA  NAJARRO" userId="dc0839a7-ef25-445d-88fe-29223dfab4a5" providerId="ADAL" clId="{259FC2C2-9211-4192-B033-2AED3B37BC6B}" dt="2021-06-21T20:50:22.903" v="1755" actId="20577"/>
          <ac:spMkLst>
            <pc:docMk/>
            <pc:sldMk cId="3504062121" sldId="638"/>
            <ac:spMk id="10" creationId="{41C1E303-6228-4BC3-B627-F6D186EB5846}"/>
          </ac:spMkLst>
        </pc:spChg>
        <pc:spChg chg="mod">
          <ac:chgData name="MANUEL ALBERTO GUEVARA  NAJARRO" userId="dc0839a7-ef25-445d-88fe-29223dfab4a5" providerId="ADAL" clId="{259FC2C2-9211-4192-B033-2AED3B37BC6B}" dt="2021-06-21T20:42:20.313" v="1666" actId="123"/>
          <ac:spMkLst>
            <pc:docMk/>
            <pc:sldMk cId="3504062121" sldId="638"/>
            <ac:spMk id="31" creationId="{D7660AED-0D03-4071-9C0A-E0FD8364175C}"/>
          </ac:spMkLst>
        </pc:spChg>
        <pc:spChg chg="mod">
          <ac:chgData name="MANUEL ALBERTO GUEVARA  NAJARRO" userId="dc0839a7-ef25-445d-88fe-29223dfab4a5" providerId="ADAL" clId="{259FC2C2-9211-4192-B033-2AED3B37BC6B}" dt="2021-06-21T20:43:36.573" v="1687" actId="6549"/>
          <ac:spMkLst>
            <pc:docMk/>
            <pc:sldMk cId="3504062121" sldId="638"/>
            <ac:spMk id="40" creationId="{B179D5EA-69B8-4F01-8DE0-5F1A536912FB}"/>
          </ac:spMkLst>
        </pc:spChg>
        <pc:spChg chg="mod">
          <ac:chgData name="MANUEL ALBERTO GUEVARA  NAJARRO" userId="dc0839a7-ef25-445d-88fe-29223dfab4a5" providerId="ADAL" clId="{259FC2C2-9211-4192-B033-2AED3B37BC6B}" dt="2021-06-21T20:50:52.248" v="1757" actId="207"/>
          <ac:spMkLst>
            <pc:docMk/>
            <pc:sldMk cId="3504062121" sldId="638"/>
            <ac:spMk id="42" creationId="{9AC16476-C8E0-4A97-A3FE-331BFD664D8F}"/>
          </ac:spMkLst>
        </pc:spChg>
        <pc:spChg chg="mod">
          <ac:chgData name="MANUEL ALBERTO GUEVARA  NAJARRO" userId="dc0839a7-ef25-445d-88fe-29223dfab4a5" providerId="ADAL" clId="{259FC2C2-9211-4192-B033-2AED3B37BC6B}" dt="2021-06-21T20:50:12.093" v="1719" actId="20577"/>
          <ac:spMkLst>
            <pc:docMk/>
            <pc:sldMk cId="3504062121" sldId="638"/>
            <ac:spMk id="43" creationId="{3795E33F-6A3F-46D3-A576-166CE70EFDBD}"/>
          </ac:spMkLst>
        </pc:spChg>
        <pc:spChg chg="mod">
          <ac:chgData name="MANUEL ALBERTO GUEVARA  NAJARRO" userId="dc0839a7-ef25-445d-88fe-29223dfab4a5" providerId="ADAL" clId="{259FC2C2-9211-4192-B033-2AED3B37BC6B}" dt="2021-06-21T20:43:46.856" v="1688"/>
          <ac:spMkLst>
            <pc:docMk/>
            <pc:sldMk cId="3504062121" sldId="638"/>
            <ac:spMk id="46" creationId="{9A170F2E-5BDF-4A77-8383-19E7C5A38678}"/>
          </ac:spMkLst>
        </pc:spChg>
        <pc:spChg chg="mod">
          <ac:chgData name="MANUEL ALBERTO GUEVARA  NAJARRO" userId="dc0839a7-ef25-445d-88fe-29223dfab4a5" providerId="ADAL" clId="{259FC2C2-9211-4192-B033-2AED3B37BC6B}" dt="2021-06-21T20:51:00.851" v="1758" actId="207"/>
          <ac:spMkLst>
            <pc:docMk/>
            <pc:sldMk cId="3504062121" sldId="638"/>
            <ac:spMk id="48" creationId="{96DB0810-C0A4-470A-A69B-6408AF0D9347}"/>
          </ac:spMkLst>
        </pc:spChg>
        <pc:spChg chg="mod">
          <ac:chgData name="MANUEL ALBERTO GUEVARA  NAJARRO" userId="dc0839a7-ef25-445d-88fe-29223dfab4a5" providerId="ADAL" clId="{259FC2C2-9211-4192-B033-2AED3B37BC6B}" dt="2021-06-21T20:50:05.743" v="1708" actId="20577"/>
          <ac:spMkLst>
            <pc:docMk/>
            <pc:sldMk cId="3504062121" sldId="638"/>
            <ac:spMk id="49" creationId="{5C6FB989-EA43-4A65-89C8-05CED850A7FD}"/>
          </ac:spMkLst>
        </pc:spChg>
      </pc:sldChg>
      <pc:sldChg chg="addSp delSp modSp add del mod">
        <pc:chgData name="MANUEL ALBERTO GUEVARA  NAJARRO" userId="dc0839a7-ef25-445d-88fe-29223dfab4a5" providerId="ADAL" clId="{259FC2C2-9211-4192-B033-2AED3B37BC6B}" dt="2021-06-23T22:06:14.028" v="2092" actId="47"/>
        <pc:sldMkLst>
          <pc:docMk/>
          <pc:sldMk cId="1381014519" sldId="639"/>
        </pc:sldMkLst>
        <pc:spChg chg="mod">
          <ac:chgData name="MANUEL ALBERTO GUEVARA  NAJARRO" userId="dc0839a7-ef25-445d-88fe-29223dfab4a5" providerId="ADAL" clId="{259FC2C2-9211-4192-B033-2AED3B37BC6B}" dt="2021-06-23T20:41:28.369" v="2089" actId="14100"/>
          <ac:spMkLst>
            <pc:docMk/>
            <pc:sldMk cId="1381014519" sldId="639"/>
            <ac:spMk id="2" creationId="{CDAE26F3-17B7-3A45-84B2-3574E3E55628}"/>
          </ac:spMkLst>
        </pc:spChg>
        <pc:spChg chg="mod">
          <ac:chgData name="MANUEL ALBERTO GUEVARA  NAJARRO" userId="dc0839a7-ef25-445d-88fe-29223dfab4a5" providerId="ADAL" clId="{259FC2C2-9211-4192-B033-2AED3B37BC6B}" dt="2021-06-23T20:32:52.899" v="1932" actId="404"/>
          <ac:spMkLst>
            <pc:docMk/>
            <pc:sldMk cId="1381014519" sldId="639"/>
            <ac:spMk id="3" creationId="{4AB43E85-BCAE-3E49-9568-7449B516A171}"/>
          </ac:spMkLst>
        </pc:spChg>
        <pc:spChg chg="add mod">
          <ac:chgData name="MANUEL ALBERTO GUEVARA  NAJARRO" userId="dc0839a7-ef25-445d-88fe-29223dfab4a5" providerId="ADAL" clId="{259FC2C2-9211-4192-B033-2AED3B37BC6B}" dt="2021-06-23T20:33:18.529" v="1939" actId="478"/>
          <ac:spMkLst>
            <pc:docMk/>
            <pc:sldMk cId="1381014519" sldId="639"/>
            <ac:spMk id="8" creationId="{8F11E2B7-F24E-4AE5-A0BE-F3C7388E4889}"/>
          </ac:spMkLst>
        </pc:spChg>
        <pc:picChg chg="del">
          <ac:chgData name="MANUEL ALBERTO GUEVARA  NAJARRO" userId="dc0839a7-ef25-445d-88fe-29223dfab4a5" providerId="ADAL" clId="{259FC2C2-9211-4192-B033-2AED3B37BC6B}" dt="2021-06-23T20:33:01.109" v="1933" actId="478"/>
          <ac:picMkLst>
            <pc:docMk/>
            <pc:sldMk cId="1381014519" sldId="639"/>
            <ac:picMk id="6" creationId="{C827FC31-5B98-4765-855F-0893E4439FF0}"/>
          </ac:picMkLst>
        </pc:picChg>
        <pc:picChg chg="del">
          <ac:chgData name="MANUEL ALBERTO GUEVARA  NAJARRO" userId="dc0839a7-ef25-445d-88fe-29223dfab4a5" providerId="ADAL" clId="{259FC2C2-9211-4192-B033-2AED3B37BC6B}" dt="2021-06-23T20:33:18.529" v="1939" actId="478"/>
          <ac:picMkLst>
            <pc:docMk/>
            <pc:sldMk cId="1381014519" sldId="639"/>
            <ac:picMk id="7" creationId="{90C7522F-18D3-4290-94BE-4B7D2B364283}"/>
          </ac:picMkLst>
        </pc:picChg>
        <pc:picChg chg="mod">
          <ac:chgData name="MANUEL ALBERTO GUEVARA  NAJARRO" userId="dc0839a7-ef25-445d-88fe-29223dfab4a5" providerId="ADAL" clId="{259FC2C2-9211-4192-B033-2AED3B37BC6B}" dt="2021-06-23T20:33:22.549" v="1943" actId="962"/>
          <ac:picMkLst>
            <pc:docMk/>
            <pc:sldMk cId="1381014519" sldId="639"/>
            <ac:picMk id="1026" creationId="{E3DF73F6-BE0D-443E-81AC-42C6C947999D}"/>
          </ac:picMkLst>
        </pc:picChg>
      </pc:sldChg>
      <pc:sldChg chg="addSp delSp modSp">
        <pc:chgData name="MANUEL ALBERTO GUEVARA  NAJARRO" userId="dc0839a7-ef25-445d-88fe-29223dfab4a5" providerId="ADAL" clId="{259FC2C2-9211-4192-B033-2AED3B37BC6B}" dt="2021-06-23T20:33:21.370" v="1940"/>
        <pc:sldMkLst>
          <pc:docMk/>
          <pc:sldMk cId="1716321555" sldId="639"/>
        </pc:sldMkLst>
        <pc:spChg chg="del">
          <ac:chgData name="MANUEL ALBERTO GUEVARA  NAJARRO" userId="dc0839a7-ef25-445d-88fe-29223dfab4a5" providerId="ADAL" clId="{259FC2C2-9211-4192-B033-2AED3B37BC6B}" dt="2021-06-23T20:33:21.370" v="1940"/>
          <ac:spMkLst>
            <pc:docMk/>
            <pc:sldMk cId="1716321555" sldId="639"/>
            <ac:spMk id="8" creationId="{8F11E2B7-F24E-4AE5-A0BE-F3C7388E4889}"/>
          </ac:spMkLst>
        </pc:spChg>
        <pc:picChg chg="add mod">
          <ac:chgData name="MANUEL ALBERTO GUEVARA  NAJARRO" userId="dc0839a7-ef25-445d-88fe-29223dfab4a5" providerId="ADAL" clId="{259FC2C2-9211-4192-B033-2AED3B37BC6B}" dt="2021-06-23T20:33:21.370" v="1940"/>
          <ac:picMkLst>
            <pc:docMk/>
            <pc:sldMk cId="1716321555" sldId="639"/>
            <ac:picMk id="1026" creationId="{E3DF73F6-BE0D-443E-81AC-42C6C947999D}"/>
          </ac:picMkLst>
        </pc:picChg>
      </pc:sldChg>
      <pc:sldChg chg="addSp modSp new add del mod modClrScheme chgLayout">
        <pc:chgData name="MANUEL ALBERTO GUEVARA  NAJARRO" userId="dc0839a7-ef25-445d-88fe-29223dfab4a5" providerId="ADAL" clId="{259FC2C2-9211-4192-B033-2AED3B37BC6B}" dt="2021-06-30T00:47:37.697" v="2546"/>
        <pc:sldMkLst>
          <pc:docMk/>
          <pc:sldMk cId="2848592144" sldId="639"/>
        </pc:sldMkLst>
        <pc:spChg chg="add mod">
          <ac:chgData name="MANUEL ALBERTO GUEVARA  NAJARRO" userId="dc0839a7-ef25-445d-88fe-29223dfab4a5" providerId="ADAL" clId="{259FC2C2-9211-4192-B033-2AED3B37BC6B}" dt="2021-06-30T00:47:37.697" v="2546"/>
          <ac:spMkLst>
            <pc:docMk/>
            <pc:sldMk cId="2848592144" sldId="639"/>
            <ac:spMk id="2" creationId="{2A369C88-315D-4717-B96D-3B4F3676F1EE}"/>
          </ac:spMkLst>
        </pc:spChg>
        <pc:spChg chg="add mod">
          <ac:chgData name="MANUEL ALBERTO GUEVARA  NAJARRO" userId="dc0839a7-ef25-445d-88fe-29223dfab4a5" providerId="ADAL" clId="{259FC2C2-9211-4192-B033-2AED3B37BC6B}" dt="2021-06-30T00:35:34.106" v="2480" actId="20577"/>
          <ac:spMkLst>
            <pc:docMk/>
            <pc:sldMk cId="2848592144" sldId="639"/>
            <ac:spMk id="3" creationId="{FF5459EE-28C7-4ED9-A1F9-DBD9F35D4394}"/>
          </ac:spMkLst>
        </pc:spChg>
        <pc:picChg chg="mod modCrop">
          <ac:chgData name="MANUEL ALBERTO GUEVARA  NAJARRO" userId="dc0839a7-ef25-445d-88fe-29223dfab4a5" providerId="ADAL" clId="{259FC2C2-9211-4192-B033-2AED3B37BC6B}" dt="2021-06-30T00:45:13.792" v="2538" actId="1076"/>
          <ac:picMkLst>
            <pc:docMk/>
            <pc:sldMk cId="2848592144" sldId="639"/>
            <ac:picMk id="2050" creationId="{F41066F4-0335-47EE-A752-5C072ECB179C}"/>
          </ac:picMkLst>
        </pc:picChg>
      </pc:sldChg>
      <pc:sldChg chg="addSp">
        <pc:chgData name="MANUEL ALBERTO GUEVARA  NAJARRO" userId="dc0839a7-ef25-445d-88fe-29223dfab4a5" providerId="ADAL" clId="{259FC2C2-9211-4192-B033-2AED3B37BC6B}" dt="2021-06-30T00:35:15.758" v="2432"/>
        <pc:sldMkLst>
          <pc:docMk/>
          <pc:sldMk cId="4173016381" sldId="639"/>
        </pc:sldMkLst>
        <pc:picChg chg="add">
          <ac:chgData name="MANUEL ALBERTO GUEVARA  NAJARRO" userId="dc0839a7-ef25-445d-88fe-29223dfab4a5" providerId="ADAL" clId="{259FC2C2-9211-4192-B033-2AED3B37BC6B}" dt="2021-06-30T00:35:15.758" v="2432"/>
          <ac:picMkLst>
            <pc:docMk/>
            <pc:sldMk cId="4173016381" sldId="639"/>
            <ac:picMk id="2050" creationId="{F41066F4-0335-47EE-A752-5C072ECB179C}"/>
          </ac:picMkLst>
        </pc:picChg>
      </pc:sldChg>
      <pc:sldChg chg="modSp add mod ord">
        <pc:chgData name="MANUEL ALBERTO GUEVARA  NAJARRO" userId="dc0839a7-ef25-445d-88fe-29223dfab4a5" providerId="ADAL" clId="{259FC2C2-9211-4192-B033-2AED3B37BC6B}" dt="2021-06-30T00:42:19.769" v="2534" actId="18131"/>
        <pc:sldMkLst>
          <pc:docMk/>
          <pc:sldMk cId="3169587563" sldId="640"/>
        </pc:sldMkLst>
        <pc:spChg chg="mod">
          <ac:chgData name="MANUEL ALBERTO GUEVARA  NAJARRO" userId="dc0839a7-ef25-445d-88fe-29223dfab4a5" providerId="ADAL" clId="{259FC2C2-9211-4192-B033-2AED3B37BC6B}" dt="2021-06-30T00:30:47.836" v="2419" actId="20577"/>
          <ac:spMkLst>
            <pc:docMk/>
            <pc:sldMk cId="3169587563" sldId="640"/>
            <ac:spMk id="5" creationId="{5ECE236A-6C3C-46E8-A81F-7846D7B4570C}"/>
          </ac:spMkLst>
        </pc:spChg>
        <pc:spChg chg="mod">
          <ac:chgData name="MANUEL ALBERTO GUEVARA  NAJARRO" userId="dc0839a7-ef25-445d-88fe-29223dfab4a5" providerId="ADAL" clId="{259FC2C2-9211-4192-B033-2AED3B37BC6B}" dt="2021-06-30T00:32:29.220" v="2428" actId="20577"/>
          <ac:spMkLst>
            <pc:docMk/>
            <pc:sldMk cId="3169587563" sldId="640"/>
            <ac:spMk id="6" creationId="{62B8E1A4-E755-4E07-B436-48B0481D7B00}"/>
          </ac:spMkLst>
        </pc:spChg>
        <pc:picChg chg="mod modCrop">
          <ac:chgData name="MANUEL ALBERTO GUEVARA  NAJARRO" userId="dc0839a7-ef25-445d-88fe-29223dfab4a5" providerId="ADAL" clId="{259FC2C2-9211-4192-B033-2AED3B37BC6B}" dt="2021-06-30T00:42:19.769" v="2534" actId="18131"/>
          <ac:picMkLst>
            <pc:docMk/>
            <pc:sldMk cId="3169587563" sldId="640"/>
            <ac:picMk id="10" creationId="{F715C18E-F8C5-4C70-9752-8EDE5E424121}"/>
          </ac:picMkLst>
        </pc:picChg>
      </pc:sldChg>
      <pc:sldChg chg="addSp">
        <pc:chgData name="MANUEL ALBERTO GUEVARA  NAJARRO" userId="dc0839a7-ef25-445d-88fe-29223dfab4a5" providerId="ADAL" clId="{259FC2C2-9211-4192-B033-2AED3B37BC6B}" dt="2021-06-30T01:22:39.035" v="2611"/>
        <pc:sldMkLst>
          <pc:docMk/>
          <pc:sldMk cId="102123862" sldId="641"/>
        </pc:sldMkLst>
        <pc:picChg chg="add">
          <ac:chgData name="MANUEL ALBERTO GUEVARA  NAJARRO" userId="dc0839a7-ef25-445d-88fe-29223dfab4a5" providerId="ADAL" clId="{259FC2C2-9211-4192-B033-2AED3B37BC6B}" dt="2021-06-30T01:22:39.035" v="2611"/>
          <ac:picMkLst>
            <pc:docMk/>
            <pc:sldMk cId="102123862" sldId="641"/>
            <ac:picMk id="4098" creationId="{07F93DB7-B679-4E88-A4C1-DF89282DF12B}"/>
          </ac:picMkLst>
        </pc:picChg>
      </pc:sldChg>
      <pc:sldChg chg="addSp delSp modSp new add del mod modClrScheme chgLayout">
        <pc:chgData name="MANUEL ALBERTO GUEVARA  NAJARRO" userId="dc0839a7-ef25-445d-88fe-29223dfab4a5" providerId="ADAL" clId="{259FC2C2-9211-4192-B033-2AED3B37BC6B}" dt="2021-06-30T01:29:36.075" v="2787" actId="47"/>
        <pc:sldMkLst>
          <pc:docMk/>
          <pc:sldMk cId="3067516771" sldId="641"/>
        </pc:sldMkLst>
        <pc:spChg chg="mod ord">
          <ac:chgData name="MANUEL ALBERTO GUEVARA  NAJARRO" userId="dc0839a7-ef25-445d-88fe-29223dfab4a5" providerId="ADAL" clId="{259FC2C2-9211-4192-B033-2AED3B37BC6B}" dt="2021-06-30T00:50:14.703" v="2559" actId="27636"/>
          <ac:spMkLst>
            <pc:docMk/>
            <pc:sldMk cId="3067516771" sldId="641"/>
            <ac:spMk id="2" creationId="{DE1C2C86-3081-4C73-8748-D07F7255F95E}"/>
          </ac:spMkLst>
        </pc:spChg>
        <pc:spChg chg="mod ord">
          <ac:chgData name="MANUEL ALBERTO GUEVARA  NAJARRO" userId="dc0839a7-ef25-445d-88fe-29223dfab4a5" providerId="ADAL" clId="{259FC2C2-9211-4192-B033-2AED3B37BC6B}" dt="2021-06-30T01:24:24.762" v="2652" actId="2711"/>
          <ac:spMkLst>
            <pc:docMk/>
            <pc:sldMk cId="3067516771" sldId="641"/>
            <ac:spMk id="3" creationId="{9E1EDFAF-80F7-47BC-ACB4-C3961D455247}"/>
          </ac:spMkLst>
        </pc:spChg>
        <pc:spChg chg="add del mod ord">
          <ac:chgData name="MANUEL ALBERTO GUEVARA  NAJARRO" userId="dc0839a7-ef25-445d-88fe-29223dfab4a5" providerId="ADAL" clId="{259FC2C2-9211-4192-B033-2AED3B37BC6B}" dt="2021-06-30T00:50:22.824" v="2561" actId="478"/>
          <ac:spMkLst>
            <pc:docMk/>
            <pc:sldMk cId="3067516771" sldId="641"/>
            <ac:spMk id="4" creationId="{D80F2A2F-8465-44B7-8D28-4C9D62B11B97}"/>
          </ac:spMkLst>
        </pc:spChg>
        <pc:spChg chg="add mod ord">
          <ac:chgData name="MANUEL ALBERTO GUEVARA  NAJARRO" userId="dc0839a7-ef25-445d-88fe-29223dfab4a5" providerId="ADAL" clId="{259FC2C2-9211-4192-B033-2AED3B37BC6B}" dt="2021-06-30T00:50:04.053" v="2552" actId="20578"/>
          <ac:spMkLst>
            <pc:docMk/>
            <pc:sldMk cId="3067516771" sldId="641"/>
            <ac:spMk id="5" creationId="{A28175B2-09B0-463E-918E-84C552ABD392}"/>
          </ac:spMkLst>
        </pc:spChg>
        <pc:spChg chg="add del mod">
          <ac:chgData name="MANUEL ALBERTO GUEVARA  NAJARRO" userId="dc0839a7-ef25-445d-88fe-29223dfab4a5" providerId="ADAL" clId="{259FC2C2-9211-4192-B033-2AED3B37BC6B}" dt="2021-06-30T01:23:47.357" v="2642" actId="478"/>
          <ac:spMkLst>
            <pc:docMk/>
            <pc:sldMk cId="3067516771" sldId="641"/>
            <ac:spMk id="7" creationId="{94485942-DE90-4DDE-8F8F-6C077C2AF091}"/>
          </ac:spMkLst>
        </pc:spChg>
        <pc:spChg chg="add del mod">
          <ac:chgData name="MANUEL ALBERTO GUEVARA  NAJARRO" userId="dc0839a7-ef25-445d-88fe-29223dfab4a5" providerId="ADAL" clId="{259FC2C2-9211-4192-B033-2AED3B37BC6B}" dt="2021-06-30T01:24:05.326" v="2647" actId="478"/>
          <ac:spMkLst>
            <pc:docMk/>
            <pc:sldMk cId="3067516771" sldId="641"/>
            <ac:spMk id="9" creationId="{8BC8266B-C099-4EEE-BF48-695B9B629E19}"/>
          </ac:spMkLst>
        </pc:spChg>
        <pc:spChg chg="add mod">
          <ac:chgData name="MANUEL ALBERTO GUEVARA  NAJARRO" userId="dc0839a7-ef25-445d-88fe-29223dfab4a5" providerId="ADAL" clId="{259FC2C2-9211-4192-B033-2AED3B37BC6B}" dt="2021-06-30T01:25:07.374" v="2668" actId="123"/>
          <ac:spMkLst>
            <pc:docMk/>
            <pc:sldMk cId="3067516771" sldId="641"/>
            <ac:spMk id="10" creationId="{A49A25B4-694F-43A6-A6B2-B70C4793B465}"/>
          </ac:spMkLst>
        </pc:spChg>
        <pc:picChg chg="del mod">
          <ac:chgData name="MANUEL ALBERTO GUEVARA  NAJARRO" userId="dc0839a7-ef25-445d-88fe-29223dfab4a5" providerId="ADAL" clId="{259FC2C2-9211-4192-B033-2AED3B37BC6B}" dt="2021-06-30T01:23:47.357" v="2642" actId="478"/>
          <ac:picMkLst>
            <pc:docMk/>
            <pc:sldMk cId="3067516771" sldId="641"/>
            <ac:picMk id="3074" creationId="{D3DE9E1F-8475-4E01-8269-BA50F2725F21}"/>
          </ac:picMkLst>
        </pc:picChg>
        <pc:picChg chg="mod">
          <ac:chgData name="MANUEL ALBERTO GUEVARA  NAJARRO" userId="dc0839a7-ef25-445d-88fe-29223dfab4a5" providerId="ADAL" clId="{259FC2C2-9211-4192-B033-2AED3B37BC6B}" dt="2021-06-30T01:24:16.816" v="2651" actId="1076"/>
          <ac:picMkLst>
            <pc:docMk/>
            <pc:sldMk cId="3067516771" sldId="641"/>
            <ac:picMk id="4098" creationId="{07F93DB7-B679-4E88-A4C1-DF89282DF12B}"/>
          </ac:picMkLst>
        </pc:picChg>
      </pc:sldChg>
      <pc:sldChg chg="addSp">
        <pc:chgData name="MANUEL ALBERTO GUEVARA  NAJARRO" userId="dc0839a7-ef25-445d-88fe-29223dfab4a5" providerId="ADAL" clId="{259FC2C2-9211-4192-B033-2AED3B37BC6B}" dt="2021-06-30T00:51:05.736" v="2576"/>
        <pc:sldMkLst>
          <pc:docMk/>
          <pc:sldMk cId="3447754166" sldId="641"/>
        </pc:sldMkLst>
        <pc:picChg chg="add">
          <ac:chgData name="MANUEL ALBERTO GUEVARA  NAJARRO" userId="dc0839a7-ef25-445d-88fe-29223dfab4a5" providerId="ADAL" clId="{259FC2C2-9211-4192-B033-2AED3B37BC6B}" dt="2021-06-30T00:51:05.736" v="2576"/>
          <ac:picMkLst>
            <pc:docMk/>
            <pc:sldMk cId="3447754166" sldId="641"/>
            <ac:picMk id="3074" creationId="{D3DE9E1F-8475-4E01-8269-BA50F2725F21}"/>
          </ac:picMkLst>
        </pc:picChg>
      </pc:sldChg>
      <pc:sldChg chg="modSp add mod ord">
        <pc:chgData name="MANUEL ALBERTO GUEVARA  NAJARRO" userId="dc0839a7-ef25-445d-88fe-29223dfab4a5" providerId="ADAL" clId="{259FC2C2-9211-4192-B033-2AED3B37BC6B}" dt="2021-06-30T01:23:26.126" v="2634"/>
        <pc:sldMkLst>
          <pc:docMk/>
          <pc:sldMk cId="2126156238" sldId="642"/>
        </pc:sldMkLst>
        <pc:spChg chg="mod">
          <ac:chgData name="MANUEL ALBERTO GUEVARA  NAJARRO" userId="dc0839a7-ef25-445d-88fe-29223dfab4a5" providerId="ADAL" clId="{259FC2C2-9211-4192-B033-2AED3B37BC6B}" dt="2021-06-30T01:23:14.911" v="2626" actId="122"/>
          <ac:spMkLst>
            <pc:docMk/>
            <pc:sldMk cId="2126156238" sldId="642"/>
            <ac:spMk id="7" creationId="{94485942-DE90-4DDE-8F8F-6C077C2AF091}"/>
          </ac:spMkLst>
        </pc:spChg>
        <pc:spChg chg="mod">
          <ac:chgData name="MANUEL ALBERTO GUEVARA  NAJARRO" userId="dc0839a7-ef25-445d-88fe-29223dfab4a5" providerId="ADAL" clId="{259FC2C2-9211-4192-B033-2AED3B37BC6B}" dt="2021-06-30T01:23:20.080" v="2632" actId="20577"/>
          <ac:spMkLst>
            <pc:docMk/>
            <pc:sldMk cId="2126156238" sldId="642"/>
            <ac:spMk id="9" creationId="{8BC8266B-C099-4EEE-BF48-695B9B629E19}"/>
          </ac:spMkLst>
        </pc:spChg>
      </pc:sldChg>
      <pc:sldChg chg="addSp delSp modSp add mod">
        <pc:chgData name="MANUEL ALBERTO GUEVARA  NAJARRO" userId="dc0839a7-ef25-445d-88fe-29223dfab4a5" providerId="ADAL" clId="{259FC2C2-9211-4192-B033-2AED3B37BC6B}" dt="2021-06-30T01:29:21.206" v="2786" actId="14100"/>
        <pc:sldMkLst>
          <pc:docMk/>
          <pc:sldMk cId="3293871514" sldId="643"/>
        </pc:sldMkLst>
        <pc:spChg chg="mod">
          <ac:chgData name="MANUEL ALBERTO GUEVARA  NAJARRO" userId="dc0839a7-ef25-445d-88fe-29223dfab4a5" providerId="ADAL" clId="{259FC2C2-9211-4192-B033-2AED3B37BC6B}" dt="2021-06-30T01:25:39.578" v="2673" actId="1076"/>
          <ac:spMkLst>
            <pc:docMk/>
            <pc:sldMk cId="3293871514" sldId="643"/>
            <ac:spMk id="3" creationId="{9E1EDFAF-80F7-47BC-ACB4-C3961D455247}"/>
          </ac:spMkLst>
        </pc:spChg>
        <pc:spChg chg="add del mod">
          <ac:chgData name="MANUEL ALBERTO GUEVARA  NAJARRO" userId="dc0839a7-ef25-445d-88fe-29223dfab4a5" providerId="ADAL" clId="{259FC2C2-9211-4192-B033-2AED3B37BC6B}" dt="2021-06-30T01:27:00.038" v="2728" actId="478"/>
          <ac:spMkLst>
            <pc:docMk/>
            <pc:sldMk cId="3293871514" sldId="643"/>
            <ac:spMk id="8" creationId="{9B91F69F-81AE-4990-88D4-28543841A38E}"/>
          </ac:spMkLst>
        </pc:spChg>
        <pc:spChg chg="add mod">
          <ac:chgData name="MANUEL ALBERTO GUEVARA  NAJARRO" userId="dc0839a7-ef25-445d-88fe-29223dfab4a5" providerId="ADAL" clId="{259FC2C2-9211-4192-B033-2AED3B37BC6B}" dt="2021-06-30T01:29:21.206" v="2786" actId="14100"/>
          <ac:spMkLst>
            <pc:docMk/>
            <pc:sldMk cId="3293871514" sldId="643"/>
            <ac:spMk id="9" creationId="{66DD99C1-86A9-47A1-A924-80B355BA88AF}"/>
          </ac:spMkLst>
        </pc:spChg>
        <pc:spChg chg="mod">
          <ac:chgData name="MANUEL ALBERTO GUEVARA  NAJARRO" userId="dc0839a7-ef25-445d-88fe-29223dfab4a5" providerId="ADAL" clId="{259FC2C2-9211-4192-B033-2AED3B37BC6B}" dt="2021-06-30T01:27:09.485" v="2739" actId="1035"/>
          <ac:spMkLst>
            <pc:docMk/>
            <pc:sldMk cId="3293871514" sldId="643"/>
            <ac:spMk id="10" creationId="{A49A25B4-694F-43A6-A6B2-B70C4793B465}"/>
          </ac:spMkLst>
        </pc:spChg>
        <pc:spChg chg="add del mod">
          <ac:chgData name="MANUEL ALBERTO GUEVARA  NAJARRO" userId="dc0839a7-ef25-445d-88fe-29223dfab4a5" providerId="ADAL" clId="{259FC2C2-9211-4192-B033-2AED3B37BC6B}" dt="2021-06-30T01:28:48.182" v="2774" actId="478"/>
          <ac:spMkLst>
            <pc:docMk/>
            <pc:sldMk cId="3293871514" sldId="643"/>
            <ac:spMk id="11" creationId="{35415D11-9AA0-4A48-91B0-213CADBA0B34}"/>
          </ac:spMkLst>
        </pc:spChg>
        <pc:spChg chg="add del mod">
          <ac:chgData name="MANUEL ALBERTO GUEVARA  NAJARRO" userId="dc0839a7-ef25-445d-88fe-29223dfab4a5" providerId="ADAL" clId="{259FC2C2-9211-4192-B033-2AED3B37BC6B}" dt="2021-06-30T01:27:36.142" v="2747" actId="478"/>
          <ac:spMkLst>
            <pc:docMk/>
            <pc:sldMk cId="3293871514" sldId="643"/>
            <ac:spMk id="12" creationId="{E87F2A4C-7160-4271-B4F6-B49A3F89CB45}"/>
          </ac:spMkLst>
        </pc:spChg>
        <pc:spChg chg="add del">
          <ac:chgData name="MANUEL ALBERTO GUEVARA  NAJARRO" userId="dc0839a7-ef25-445d-88fe-29223dfab4a5" providerId="ADAL" clId="{259FC2C2-9211-4192-B033-2AED3B37BC6B}" dt="2021-06-30T01:27:46.427" v="2750" actId="22"/>
          <ac:spMkLst>
            <pc:docMk/>
            <pc:sldMk cId="3293871514" sldId="643"/>
            <ac:spMk id="15" creationId="{31335135-20A6-45AE-A870-F41F80027BA0}"/>
          </ac:spMkLst>
        </pc:spChg>
        <pc:spChg chg="add mod">
          <ac:chgData name="MANUEL ALBERTO GUEVARA  NAJARRO" userId="dc0839a7-ef25-445d-88fe-29223dfab4a5" providerId="ADAL" clId="{259FC2C2-9211-4192-B033-2AED3B37BC6B}" dt="2021-06-30T01:29:13.700" v="2783" actId="1076"/>
          <ac:spMkLst>
            <pc:docMk/>
            <pc:sldMk cId="3293871514" sldId="643"/>
            <ac:spMk id="16" creationId="{B4A365B2-F820-44CC-8ABB-82D67F18339C}"/>
          </ac:spMkLst>
        </pc:spChg>
        <pc:picChg chg="mod">
          <ac:chgData name="MANUEL ALBERTO GUEVARA  NAJARRO" userId="dc0839a7-ef25-445d-88fe-29223dfab4a5" providerId="ADAL" clId="{259FC2C2-9211-4192-B033-2AED3B37BC6B}" dt="2021-06-30T01:29:11.244" v="2781" actId="1076"/>
          <ac:picMkLst>
            <pc:docMk/>
            <pc:sldMk cId="3293871514" sldId="643"/>
            <ac:picMk id="4098" creationId="{07F93DB7-B679-4E88-A4C1-DF89282DF12B}"/>
          </ac:picMkLst>
        </pc:picChg>
      </pc:sldChg>
      <pc:sldChg chg="addSp">
        <pc:chgData name="MANUEL ALBERTO GUEVARA  NAJARRO" userId="dc0839a7-ef25-445d-88fe-29223dfab4a5" providerId="ADAL" clId="{259FC2C2-9211-4192-B033-2AED3B37BC6B}" dt="2021-06-30T01:30:10.612" v="2793"/>
        <pc:sldMkLst>
          <pc:docMk/>
          <pc:sldMk cId="64197648" sldId="644"/>
        </pc:sldMkLst>
        <pc:picChg chg="add">
          <ac:chgData name="MANUEL ALBERTO GUEVARA  NAJARRO" userId="dc0839a7-ef25-445d-88fe-29223dfab4a5" providerId="ADAL" clId="{259FC2C2-9211-4192-B033-2AED3B37BC6B}" dt="2021-06-30T01:30:10.612" v="2793"/>
          <ac:picMkLst>
            <pc:docMk/>
            <pc:sldMk cId="64197648" sldId="644"/>
            <ac:picMk id="5122" creationId="{E96E2897-D3E9-41E3-B308-E3B0E341DD6B}"/>
          </ac:picMkLst>
        </pc:picChg>
      </pc:sldChg>
      <pc:sldChg chg="addSp delSp modSp add del mod">
        <pc:chgData name="MANUEL ALBERTO GUEVARA  NAJARRO" userId="dc0839a7-ef25-445d-88fe-29223dfab4a5" providerId="ADAL" clId="{259FC2C2-9211-4192-B033-2AED3B37BC6B}" dt="2021-06-30T01:31:15.645" v="2818" actId="1035"/>
        <pc:sldMkLst>
          <pc:docMk/>
          <pc:sldMk cId="4046438244" sldId="644"/>
        </pc:sldMkLst>
        <pc:spChg chg="add mod">
          <ac:chgData name="MANUEL ALBERTO GUEVARA  NAJARRO" userId="dc0839a7-ef25-445d-88fe-29223dfab4a5" providerId="ADAL" clId="{259FC2C2-9211-4192-B033-2AED3B37BC6B}" dt="2021-06-30T01:31:15.645" v="2818" actId="1035"/>
          <ac:spMkLst>
            <pc:docMk/>
            <pc:sldMk cId="4046438244" sldId="644"/>
            <ac:spMk id="8" creationId="{071CC725-F049-45B8-B296-3BA2E6FE65E1}"/>
          </ac:spMkLst>
        </pc:spChg>
        <pc:spChg chg="del">
          <ac:chgData name="MANUEL ALBERTO GUEVARA  NAJARRO" userId="dc0839a7-ef25-445d-88fe-29223dfab4a5" providerId="ADAL" clId="{259FC2C2-9211-4192-B033-2AED3B37BC6B}" dt="2021-06-30T01:30:05.950" v="2792" actId="478"/>
          <ac:spMkLst>
            <pc:docMk/>
            <pc:sldMk cId="4046438244" sldId="644"/>
            <ac:spMk id="9" creationId="{66DD99C1-86A9-47A1-A924-80B355BA88AF}"/>
          </ac:spMkLst>
        </pc:spChg>
        <pc:spChg chg="mod">
          <ac:chgData name="MANUEL ALBERTO GUEVARA  NAJARRO" userId="dc0839a7-ef25-445d-88fe-29223dfab4a5" providerId="ADAL" clId="{259FC2C2-9211-4192-B033-2AED3B37BC6B}" dt="2021-06-30T01:30:02.717" v="2790" actId="113"/>
          <ac:spMkLst>
            <pc:docMk/>
            <pc:sldMk cId="4046438244" sldId="644"/>
            <ac:spMk id="10" creationId="{A49A25B4-694F-43A6-A6B2-B70C4793B465}"/>
          </ac:spMkLst>
        </pc:spChg>
        <pc:spChg chg="add mod">
          <ac:chgData name="MANUEL ALBERTO GUEVARA  NAJARRO" userId="dc0839a7-ef25-445d-88fe-29223dfab4a5" providerId="ADAL" clId="{259FC2C2-9211-4192-B033-2AED3B37BC6B}" dt="2021-06-30T01:31:15.645" v="2818" actId="1035"/>
          <ac:spMkLst>
            <pc:docMk/>
            <pc:sldMk cId="4046438244" sldId="644"/>
            <ac:spMk id="11" creationId="{F3219D46-54FB-4FDA-82CB-1F0FCAA19183}"/>
          </ac:spMkLst>
        </pc:spChg>
        <pc:spChg chg="del mod">
          <ac:chgData name="MANUEL ALBERTO GUEVARA  NAJARRO" userId="dc0839a7-ef25-445d-88fe-29223dfab4a5" providerId="ADAL" clId="{259FC2C2-9211-4192-B033-2AED3B37BC6B}" dt="2021-06-30T01:30:05.950" v="2792" actId="478"/>
          <ac:spMkLst>
            <pc:docMk/>
            <pc:sldMk cId="4046438244" sldId="644"/>
            <ac:spMk id="16" creationId="{B4A365B2-F820-44CC-8ABB-82D67F18339C}"/>
          </ac:spMkLst>
        </pc:spChg>
        <pc:picChg chg="del mod">
          <ac:chgData name="MANUEL ALBERTO GUEVARA  NAJARRO" userId="dc0839a7-ef25-445d-88fe-29223dfab4a5" providerId="ADAL" clId="{259FC2C2-9211-4192-B033-2AED3B37BC6B}" dt="2021-06-30T01:30:05.950" v="2792" actId="478"/>
          <ac:picMkLst>
            <pc:docMk/>
            <pc:sldMk cId="4046438244" sldId="644"/>
            <ac:picMk id="4098" creationId="{07F93DB7-B679-4E88-A4C1-DF89282DF12B}"/>
          </ac:picMkLst>
        </pc:picChg>
        <pc:picChg chg="mod">
          <ac:chgData name="MANUEL ALBERTO GUEVARA  NAJARRO" userId="dc0839a7-ef25-445d-88fe-29223dfab4a5" providerId="ADAL" clId="{259FC2C2-9211-4192-B033-2AED3B37BC6B}" dt="2021-06-30T01:30:14.982" v="2798" actId="1076"/>
          <ac:picMkLst>
            <pc:docMk/>
            <pc:sldMk cId="4046438244" sldId="644"/>
            <ac:picMk id="5122" creationId="{E96E2897-D3E9-41E3-B308-E3B0E341DD6B}"/>
          </ac:picMkLst>
        </pc:picChg>
      </pc:sldChg>
      <pc:sldChg chg="addSp">
        <pc:chgData name="MANUEL ALBERTO GUEVARA  NAJARRO" userId="dc0839a7-ef25-445d-88fe-29223dfab4a5" providerId="ADAL" clId="{259FC2C2-9211-4192-B033-2AED3B37BC6B}" dt="2021-06-30T01:32:43.622" v="2853"/>
        <pc:sldMkLst>
          <pc:docMk/>
          <pc:sldMk cId="1590040058" sldId="645"/>
        </pc:sldMkLst>
        <pc:picChg chg="add">
          <ac:chgData name="MANUEL ALBERTO GUEVARA  NAJARRO" userId="dc0839a7-ef25-445d-88fe-29223dfab4a5" providerId="ADAL" clId="{259FC2C2-9211-4192-B033-2AED3B37BC6B}" dt="2021-06-30T01:32:43.622" v="2853"/>
          <ac:picMkLst>
            <pc:docMk/>
            <pc:sldMk cId="1590040058" sldId="645"/>
            <ac:picMk id="6146" creationId="{6EF92067-CD1A-4E04-8043-C2FFD37F6F03}"/>
          </ac:picMkLst>
        </pc:picChg>
      </pc:sldChg>
      <pc:sldChg chg="add del">
        <pc:chgData name="MANUEL ALBERTO GUEVARA  NAJARRO" userId="dc0839a7-ef25-445d-88fe-29223dfab4a5" providerId="ADAL" clId="{259FC2C2-9211-4192-B033-2AED3B37BC6B}" dt="2021-06-30T01:31:35.160" v="2820" actId="22"/>
        <pc:sldMkLst>
          <pc:docMk/>
          <pc:sldMk cId="2944157921" sldId="645"/>
        </pc:sldMkLst>
      </pc:sldChg>
      <pc:sldChg chg="delSp modSp add del mod ord">
        <pc:chgData name="MANUEL ALBERTO GUEVARA  NAJARRO" userId="dc0839a7-ef25-445d-88fe-29223dfab4a5" providerId="ADAL" clId="{259FC2C2-9211-4192-B033-2AED3B37BC6B}" dt="2021-06-30T01:35:20.315" v="2883" actId="2711"/>
        <pc:sldMkLst>
          <pc:docMk/>
          <pc:sldMk cId="3886424870" sldId="645"/>
        </pc:sldMkLst>
        <pc:spChg chg="mod">
          <ac:chgData name="MANUEL ALBERTO GUEVARA  NAJARRO" userId="dc0839a7-ef25-445d-88fe-29223dfab4a5" providerId="ADAL" clId="{259FC2C2-9211-4192-B033-2AED3B37BC6B}" dt="2021-06-30T01:35:20.315" v="2883" actId="2711"/>
          <ac:spMkLst>
            <pc:docMk/>
            <pc:sldMk cId="3886424870" sldId="645"/>
            <ac:spMk id="3" creationId="{9E1EDFAF-80F7-47BC-ACB4-C3961D455247}"/>
          </ac:spMkLst>
        </pc:spChg>
        <pc:spChg chg="del">
          <ac:chgData name="MANUEL ALBERTO GUEVARA  NAJARRO" userId="dc0839a7-ef25-445d-88fe-29223dfab4a5" providerId="ADAL" clId="{259FC2C2-9211-4192-B033-2AED3B37BC6B}" dt="2021-06-30T01:32:43.381" v="2852" actId="478"/>
          <ac:spMkLst>
            <pc:docMk/>
            <pc:sldMk cId="3886424870" sldId="645"/>
            <ac:spMk id="9" creationId="{66DD99C1-86A9-47A1-A924-80B355BA88AF}"/>
          </ac:spMkLst>
        </pc:spChg>
        <pc:spChg chg="mod">
          <ac:chgData name="MANUEL ALBERTO GUEVARA  NAJARRO" userId="dc0839a7-ef25-445d-88fe-29223dfab4a5" providerId="ADAL" clId="{259FC2C2-9211-4192-B033-2AED3B37BC6B}" dt="2021-06-30T01:35:20.315" v="2883" actId="2711"/>
          <ac:spMkLst>
            <pc:docMk/>
            <pc:sldMk cId="3886424870" sldId="645"/>
            <ac:spMk id="10" creationId="{A49A25B4-694F-43A6-A6B2-B70C4793B465}"/>
          </ac:spMkLst>
        </pc:spChg>
        <pc:spChg chg="del mod">
          <ac:chgData name="MANUEL ALBERTO GUEVARA  NAJARRO" userId="dc0839a7-ef25-445d-88fe-29223dfab4a5" providerId="ADAL" clId="{259FC2C2-9211-4192-B033-2AED3B37BC6B}" dt="2021-06-30T01:32:43.381" v="2852" actId="478"/>
          <ac:spMkLst>
            <pc:docMk/>
            <pc:sldMk cId="3886424870" sldId="645"/>
            <ac:spMk id="16" creationId="{B4A365B2-F820-44CC-8ABB-82D67F18339C}"/>
          </ac:spMkLst>
        </pc:spChg>
        <pc:picChg chg="del mod">
          <ac:chgData name="MANUEL ALBERTO GUEVARA  NAJARRO" userId="dc0839a7-ef25-445d-88fe-29223dfab4a5" providerId="ADAL" clId="{259FC2C2-9211-4192-B033-2AED3B37BC6B}" dt="2021-06-30T01:32:43.381" v="2852" actId="478"/>
          <ac:picMkLst>
            <pc:docMk/>
            <pc:sldMk cId="3886424870" sldId="645"/>
            <ac:picMk id="4098" creationId="{07F93DB7-B679-4E88-A4C1-DF89282DF12B}"/>
          </ac:picMkLst>
        </pc:picChg>
        <pc:picChg chg="mod modCrop">
          <ac:chgData name="MANUEL ALBERTO GUEVARA  NAJARRO" userId="dc0839a7-ef25-445d-88fe-29223dfab4a5" providerId="ADAL" clId="{259FC2C2-9211-4192-B033-2AED3B37BC6B}" dt="2021-06-30T01:33:10.353" v="2863"/>
          <ac:picMkLst>
            <pc:docMk/>
            <pc:sldMk cId="3886424870" sldId="645"/>
            <ac:picMk id="6146" creationId="{6EF92067-CD1A-4E04-8043-C2FFD37F6F03}"/>
          </ac:picMkLst>
        </pc:picChg>
      </pc:sldChg>
      <pc:sldMasterChg chg="addSldLayout delSldLayout modSldLayout">
        <pc:chgData name="MANUEL ALBERTO GUEVARA  NAJARRO" userId="dc0839a7-ef25-445d-88fe-29223dfab4a5" providerId="ADAL" clId="{259FC2C2-9211-4192-B033-2AED3B37BC6B}" dt="2021-06-23T22:06:17.309" v="2093" actId="22"/>
        <pc:sldMasterMkLst>
          <pc:docMk/>
          <pc:sldMasterMk cId="2832967511" sldId="2147483732"/>
        </pc:sldMasterMkLst>
        <pc:sldLayoutChg chg="del">
          <pc:chgData name="MANUEL ALBERTO GUEVARA  NAJARRO" userId="dc0839a7-ef25-445d-88fe-29223dfab4a5" providerId="ADAL" clId="{259FC2C2-9211-4192-B033-2AED3B37BC6B}" dt="2021-06-21T20:01:50.978" v="382" actId="47"/>
          <pc:sldLayoutMkLst>
            <pc:docMk/>
            <pc:sldMasterMk cId="2832967511" sldId="2147483732"/>
            <pc:sldLayoutMk cId="1076313361" sldId="2147483750"/>
          </pc:sldLayoutMkLst>
        </pc:sldLayoutChg>
        <pc:sldLayoutChg chg="add mod">
          <pc:chgData name="MANUEL ALBERTO GUEVARA  NAJARRO" userId="dc0839a7-ef25-445d-88fe-29223dfab4a5" providerId="ADAL" clId="{259FC2C2-9211-4192-B033-2AED3B37BC6B}" dt="2021-06-23T22:06:17.309" v="2093" actId="22"/>
          <pc:sldLayoutMkLst>
            <pc:docMk/>
            <pc:sldMasterMk cId="2832967511" sldId="2147483732"/>
            <pc:sldLayoutMk cId="3612319275" sldId="2147483750"/>
          </pc:sldLayoutMkLst>
        </pc:sldLayoutChg>
        <pc:sldLayoutChg chg="del">
          <pc:chgData name="MANUEL ALBERTO GUEVARA  NAJARRO" userId="dc0839a7-ef25-445d-88fe-29223dfab4a5" providerId="ADAL" clId="{259FC2C2-9211-4192-B033-2AED3B37BC6B}" dt="2021-06-23T22:06:14.028" v="2092" actId="47"/>
          <pc:sldLayoutMkLst>
            <pc:docMk/>
            <pc:sldMasterMk cId="2832967511" sldId="2147483732"/>
            <pc:sldLayoutMk cId="1851318921" sldId="2147483751"/>
          </pc:sldLayoutMkLst>
        </pc:sldLayoutChg>
        <pc:sldLayoutChg chg="del">
          <pc:chgData name="MANUEL ALBERTO GUEVARA  NAJARRO" userId="dc0839a7-ef25-445d-88fe-29223dfab4a5" providerId="ADAL" clId="{259FC2C2-9211-4192-B033-2AED3B37BC6B}" dt="2021-06-23T22:06:14.028" v="2092" actId="47"/>
          <pc:sldLayoutMkLst>
            <pc:docMk/>
            <pc:sldMasterMk cId="2832967511" sldId="2147483732"/>
            <pc:sldLayoutMk cId="557531670" sldId="2147483752"/>
          </pc:sldLayoutMkLst>
        </pc:sldLayoutChg>
        <pc:sldLayoutChg chg="del">
          <pc:chgData name="MANUEL ALBERTO GUEVARA  NAJARRO" userId="dc0839a7-ef25-445d-88fe-29223dfab4a5" providerId="ADAL" clId="{259FC2C2-9211-4192-B033-2AED3B37BC6B}" dt="2021-06-23T20:42:21.120" v="2091" actId="2696"/>
          <pc:sldLayoutMkLst>
            <pc:docMk/>
            <pc:sldMasterMk cId="2832967511" sldId="2147483732"/>
            <pc:sldLayoutMk cId="2183371245" sldId="2147483753"/>
          </pc:sldLayoutMkLst>
        </pc:sldLayoutChg>
      </pc:sldMasterChg>
    </pc:docChg>
  </pc:docChgLst>
  <pc:docChgLst>
    <pc:chgData name="Desarrollo Curricular" clId="Web-{B7DFFAD3-7D6E-48D4-9AB2-3DDB625B36D8}"/>
    <pc:docChg chg="modSld">
      <pc:chgData name="Desarrollo Curricular" userId="" providerId="" clId="Web-{B7DFFAD3-7D6E-48D4-9AB2-3DDB625B36D8}" dt="2021-05-31T22:26:43.093" v="1" actId="20577"/>
      <pc:docMkLst>
        <pc:docMk/>
      </pc:docMkLst>
      <pc:sldChg chg="modSp">
        <pc:chgData name="Desarrollo Curricular" userId="" providerId="" clId="Web-{B7DFFAD3-7D6E-48D4-9AB2-3DDB625B36D8}" dt="2021-05-31T22:26:43.093" v="1" actId="20577"/>
        <pc:sldMkLst>
          <pc:docMk/>
          <pc:sldMk cId="4227363741" sldId="260"/>
        </pc:sldMkLst>
        <pc:spChg chg="mod">
          <ac:chgData name="Desarrollo Curricular" userId="" providerId="" clId="Web-{B7DFFAD3-7D6E-48D4-9AB2-3DDB625B36D8}" dt="2021-05-31T22:26:43.093" v="1" actId="20577"/>
          <ac:spMkLst>
            <pc:docMk/>
            <pc:sldMk cId="4227363741" sldId="260"/>
            <ac:spMk id="2" creationId="{51FB5928-6A9D-4A40-A59B-3E296900738E}"/>
          </ac:spMkLst>
        </pc:spChg>
      </pc:sldChg>
    </pc:docChg>
  </pc:docChgLst>
  <pc:docChgLst>
    <pc:chgData name="DOCENTE - MANUEL ALBERTO  GUEVARA  NAJARRO" userId="dc0839a7-ef25-445d-88fe-29223dfab4a5" providerId="ADAL" clId="{C18A2E0A-10DF-4B2D-8C4A-2BE29445969F}"/>
    <pc:docChg chg="undo custSel addSld delSld modSld sldOrd">
      <pc:chgData name="DOCENTE - MANUEL ALBERTO  GUEVARA  NAJARRO" userId="dc0839a7-ef25-445d-88fe-29223dfab4a5" providerId="ADAL" clId="{C18A2E0A-10DF-4B2D-8C4A-2BE29445969F}" dt="2021-07-30T02:11:02.456" v="1504" actId="207"/>
      <pc:docMkLst>
        <pc:docMk/>
      </pc:docMkLst>
      <pc:sldChg chg="modSp mod">
        <pc:chgData name="DOCENTE - MANUEL ALBERTO  GUEVARA  NAJARRO" userId="dc0839a7-ef25-445d-88fe-29223dfab4a5" providerId="ADAL" clId="{C18A2E0A-10DF-4B2D-8C4A-2BE29445969F}" dt="2021-07-23T23:02:08.808" v="17" actId="20577"/>
        <pc:sldMkLst>
          <pc:docMk/>
          <pc:sldMk cId="4227363741" sldId="260"/>
        </pc:sldMkLst>
        <pc:spChg chg="mod">
          <ac:chgData name="DOCENTE - MANUEL ALBERTO  GUEVARA  NAJARRO" userId="dc0839a7-ef25-445d-88fe-29223dfab4a5" providerId="ADAL" clId="{C18A2E0A-10DF-4B2D-8C4A-2BE29445969F}" dt="2021-07-23T23:02:08.808" v="17" actId="20577"/>
          <ac:spMkLst>
            <pc:docMk/>
            <pc:sldMk cId="4227363741" sldId="260"/>
            <ac:spMk id="2" creationId="{51FB5928-6A9D-4A40-A59B-3E296900738E}"/>
          </ac:spMkLst>
        </pc:spChg>
      </pc:sldChg>
      <pc:sldChg chg="modSp mod">
        <pc:chgData name="DOCENTE - MANUEL ALBERTO  GUEVARA  NAJARRO" userId="dc0839a7-ef25-445d-88fe-29223dfab4a5" providerId="ADAL" clId="{C18A2E0A-10DF-4B2D-8C4A-2BE29445969F}" dt="2021-07-30T01:01:18.941" v="811" actId="20577"/>
        <pc:sldMkLst>
          <pc:docMk/>
          <pc:sldMk cId="1026487" sldId="564"/>
        </pc:sldMkLst>
        <pc:spChg chg="mod">
          <ac:chgData name="DOCENTE - MANUEL ALBERTO  GUEVARA  NAJARRO" userId="dc0839a7-ef25-445d-88fe-29223dfab4a5" providerId="ADAL" clId="{C18A2E0A-10DF-4B2D-8C4A-2BE29445969F}" dt="2021-07-30T01:01:18.941" v="811" actId="20577"/>
          <ac:spMkLst>
            <pc:docMk/>
            <pc:sldMk cId="1026487" sldId="564"/>
            <ac:spMk id="2" creationId="{69470D82-C3C2-4243-B13D-0D81D2A1113E}"/>
          </ac:spMkLst>
        </pc:spChg>
        <pc:spChg chg="mod">
          <ac:chgData name="DOCENTE - MANUEL ALBERTO  GUEVARA  NAJARRO" userId="dc0839a7-ef25-445d-88fe-29223dfab4a5" providerId="ADAL" clId="{C18A2E0A-10DF-4B2D-8C4A-2BE29445969F}" dt="2021-07-30T01:01:12.221" v="800" actId="6549"/>
          <ac:spMkLst>
            <pc:docMk/>
            <pc:sldMk cId="1026487" sldId="564"/>
            <ac:spMk id="5" creationId="{079F80E9-C8D2-8B42-B481-B910D99A780C}"/>
          </ac:spMkLst>
        </pc:spChg>
      </pc:sldChg>
      <pc:sldChg chg="modSp mod">
        <pc:chgData name="DOCENTE - MANUEL ALBERTO  GUEVARA  NAJARRO" userId="dc0839a7-ef25-445d-88fe-29223dfab4a5" providerId="ADAL" clId="{C18A2E0A-10DF-4B2D-8C4A-2BE29445969F}" dt="2021-07-23T23:21:01.190" v="161" actId="27636"/>
        <pc:sldMkLst>
          <pc:docMk/>
          <pc:sldMk cId="1889000168" sldId="632"/>
        </pc:sldMkLst>
        <pc:spChg chg="mod">
          <ac:chgData name="DOCENTE - MANUEL ALBERTO  GUEVARA  NAJARRO" userId="dc0839a7-ef25-445d-88fe-29223dfab4a5" providerId="ADAL" clId="{C18A2E0A-10DF-4B2D-8C4A-2BE29445969F}" dt="2021-07-23T23:19:05.930" v="81" actId="207"/>
          <ac:spMkLst>
            <pc:docMk/>
            <pc:sldMk cId="1889000168" sldId="632"/>
            <ac:spMk id="2" creationId="{CAEAB8AD-E6F1-4D23-BAEE-D57465CFE423}"/>
          </ac:spMkLst>
        </pc:spChg>
        <pc:spChg chg="mod">
          <ac:chgData name="DOCENTE - MANUEL ALBERTO  GUEVARA  NAJARRO" userId="dc0839a7-ef25-445d-88fe-29223dfab4a5" providerId="ADAL" clId="{C18A2E0A-10DF-4B2D-8C4A-2BE29445969F}" dt="2021-07-23T23:13:24.492" v="40" actId="6549"/>
          <ac:spMkLst>
            <pc:docMk/>
            <pc:sldMk cId="1889000168" sldId="632"/>
            <ac:spMk id="5" creationId="{5ECE236A-6C3C-46E8-A81F-7846D7B4570C}"/>
          </ac:spMkLst>
        </pc:spChg>
        <pc:spChg chg="mod">
          <ac:chgData name="DOCENTE - MANUEL ALBERTO  GUEVARA  NAJARRO" userId="dc0839a7-ef25-445d-88fe-29223dfab4a5" providerId="ADAL" clId="{C18A2E0A-10DF-4B2D-8C4A-2BE29445969F}" dt="2021-07-23T23:21:01.190" v="161" actId="27636"/>
          <ac:spMkLst>
            <pc:docMk/>
            <pc:sldMk cId="1889000168" sldId="632"/>
            <ac:spMk id="6" creationId="{62B8E1A4-E755-4E07-B436-48B0481D7B00}"/>
          </ac:spMkLst>
        </pc:spChg>
        <pc:spChg chg="mod">
          <ac:chgData name="DOCENTE - MANUEL ALBERTO  GUEVARA  NAJARRO" userId="dc0839a7-ef25-445d-88fe-29223dfab4a5" providerId="ADAL" clId="{C18A2E0A-10DF-4B2D-8C4A-2BE29445969F}" dt="2021-07-23T23:18:58.211" v="80" actId="207"/>
          <ac:spMkLst>
            <pc:docMk/>
            <pc:sldMk cId="1889000168" sldId="632"/>
            <ac:spMk id="9" creationId="{7DF60872-10C3-4711-AE9B-22E496B33208}"/>
          </ac:spMkLst>
        </pc:spChg>
        <pc:spChg chg="mod">
          <ac:chgData name="DOCENTE - MANUEL ALBERTO  GUEVARA  NAJARRO" userId="dc0839a7-ef25-445d-88fe-29223dfab4a5" providerId="ADAL" clId="{C18A2E0A-10DF-4B2D-8C4A-2BE29445969F}" dt="2021-07-23T23:19:11.315" v="89" actId="1035"/>
          <ac:spMkLst>
            <pc:docMk/>
            <pc:sldMk cId="1889000168" sldId="632"/>
            <ac:spMk id="10" creationId="{434E56E8-4F93-4831-B00A-D221AD197809}"/>
          </ac:spMkLst>
        </pc:spChg>
        <pc:picChg chg="mod">
          <ac:chgData name="DOCENTE - MANUEL ALBERTO  GUEVARA  NAJARRO" userId="dc0839a7-ef25-445d-88fe-29223dfab4a5" providerId="ADAL" clId="{C18A2E0A-10DF-4B2D-8C4A-2BE29445969F}" dt="2021-07-23T23:19:15.901" v="90" actId="14100"/>
          <ac:picMkLst>
            <pc:docMk/>
            <pc:sldMk cId="1889000168" sldId="632"/>
            <ac:picMk id="4" creationId="{B12BDDEC-0F55-438F-99F7-DBA917A0AF75}"/>
          </ac:picMkLst>
        </pc:picChg>
      </pc:sldChg>
      <pc:sldChg chg="modSp mod">
        <pc:chgData name="DOCENTE - MANUEL ALBERTO  GUEVARA  NAJARRO" userId="dc0839a7-ef25-445d-88fe-29223dfab4a5" providerId="ADAL" clId="{C18A2E0A-10DF-4B2D-8C4A-2BE29445969F}" dt="2021-07-30T02:10:29.558" v="1498" actId="1037"/>
        <pc:sldMkLst>
          <pc:docMk/>
          <pc:sldMk cId="1885386360" sldId="649"/>
        </pc:sldMkLst>
        <pc:spChg chg="mod">
          <ac:chgData name="DOCENTE - MANUEL ALBERTO  GUEVARA  NAJARRO" userId="dc0839a7-ef25-445d-88fe-29223dfab4a5" providerId="ADAL" clId="{C18A2E0A-10DF-4B2D-8C4A-2BE29445969F}" dt="2021-07-30T02:10:29.558" v="1498" actId="1037"/>
          <ac:spMkLst>
            <pc:docMk/>
            <pc:sldMk cId="1885386360" sldId="649"/>
            <ac:spMk id="7" creationId="{1324D68F-ACA4-42AD-B878-BD975A546207}"/>
          </ac:spMkLst>
        </pc:spChg>
      </pc:sldChg>
      <pc:sldChg chg="addSp delSp modSp mod">
        <pc:chgData name="DOCENTE - MANUEL ALBERTO  GUEVARA  NAJARRO" userId="dc0839a7-ef25-445d-88fe-29223dfab4a5" providerId="ADAL" clId="{C18A2E0A-10DF-4B2D-8C4A-2BE29445969F}" dt="2021-07-23T23:39:38.597" v="194" actId="242"/>
        <pc:sldMkLst>
          <pc:docMk/>
          <pc:sldMk cId="2831836023" sldId="650"/>
        </pc:sldMkLst>
        <pc:spChg chg="mod">
          <ac:chgData name="DOCENTE - MANUEL ALBERTO  GUEVARA  NAJARRO" userId="dc0839a7-ef25-445d-88fe-29223dfab4a5" providerId="ADAL" clId="{C18A2E0A-10DF-4B2D-8C4A-2BE29445969F}" dt="2021-07-23T23:21:32.058" v="165" actId="27636"/>
          <ac:spMkLst>
            <pc:docMk/>
            <pc:sldMk cId="2831836023" sldId="650"/>
            <ac:spMk id="2" creationId="{A513C804-6001-4C7A-A4F6-858606C13E1B}"/>
          </ac:spMkLst>
        </pc:spChg>
        <pc:spChg chg="mod">
          <ac:chgData name="DOCENTE - MANUEL ALBERTO  GUEVARA  NAJARRO" userId="dc0839a7-ef25-445d-88fe-29223dfab4a5" providerId="ADAL" clId="{C18A2E0A-10DF-4B2D-8C4A-2BE29445969F}" dt="2021-07-23T23:39:38.597" v="194" actId="242"/>
          <ac:spMkLst>
            <pc:docMk/>
            <pc:sldMk cId="2831836023" sldId="650"/>
            <ac:spMk id="3" creationId="{2E135C1E-EAD9-428A-8A2E-033A4004E55A}"/>
          </ac:spMkLst>
        </pc:spChg>
        <pc:spChg chg="add del mod">
          <ac:chgData name="DOCENTE - MANUEL ALBERTO  GUEVARA  NAJARRO" userId="dc0839a7-ef25-445d-88fe-29223dfab4a5" providerId="ADAL" clId="{C18A2E0A-10DF-4B2D-8C4A-2BE29445969F}" dt="2021-07-23T23:39:11.996" v="172" actId="478"/>
          <ac:spMkLst>
            <pc:docMk/>
            <pc:sldMk cId="2831836023" sldId="650"/>
            <ac:spMk id="6" creationId="{B350C92E-04B7-42F6-85B0-DF62605EF316}"/>
          </ac:spMkLst>
        </pc:spChg>
        <pc:spChg chg="del">
          <ac:chgData name="DOCENTE - MANUEL ALBERTO  GUEVARA  NAJARRO" userId="dc0839a7-ef25-445d-88fe-29223dfab4a5" providerId="ADAL" clId="{C18A2E0A-10DF-4B2D-8C4A-2BE29445969F}" dt="2021-07-23T23:36:54.232" v="168" actId="478"/>
          <ac:spMkLst>
            <pc:docMk/>
            <pc:sldMk cId="2831836023" sldId="650"/>
            <ac:spMk id="9" creationId="{E10DF909-448A-4480-9414-90540392906D}"/>
          </ac:spMkLst>
        </pc:spChg>
        <pc:picChg chg="del mod">
          <ac:chgData name="DOCENTE - MANUEL ALBERTO  GUEVARA  NAJARRO" userId="dc0839a7-ef25-445d-88fe-29223dfab4a5" providerId="ADAL" clId="{C18A2E0A-10DF-4B2D-8C4A-2BE29445969F}" dt="2021-07-23T23:39:08.713" v="170" actId="478"/>
          <ac:picMkLst>
            <pc:docMk/>
            <pc:sldMk cId="2831836023" sldId="650"/>
            <ac:picMk id="7" creationId="{3C807383-3CC5-4D63-8375-0E3D1A1C3848}"/>
          </ac:picMkLst>
        </pc:picChg>
        <pc:picChg chg="add mod">
          <ac:chgData name="DOCENTE - MANUEL ALBERTO  GUEVARA  NAJARRO" userId="dc0839a7-ef25-445d-88fe-29223dfab4a5" providerId="ADAL" clId="{C18A2E0A-10DF-4B2D-8C4A-2BE29445969F}" dt="2021-07-23T23:39:33.418" v="192" actId="1036"/>
          <ac:picMkLst>
            <pc:docMk/>
            <pc:sldMk cId="2831836023" sldId="650"/>
            <ac:picMk id="1026" creationId="{CCB0D59E-ED8F-46D5-A6CA-E314B28F3123}"/>
          </ac:picMkLst>
        </pc:picChg>
      </pc:sldChg>
      <pc:sldChg chg="addSp delSp modSp mod">
        <pc:chgData name="DOCENTE - MANUEL ALBERTO  GUEVARA  NAJARRO" userId="dc0839a7-ef25-445d-88fe-29223dfab4a5" providerId="ADAL" clId="{C18A2E0A-10DF-4B2D-8C4A-2BE29445969F}" dt="2021-07-30T00:23:50.067" v="763" actId="1038"/>
        <pc:sldMkLst>
          <pc:docMk/>
          <pc:sldMk cId="2092610989" sldId="652"/>
        </pc:sldMkLst>
        <pc:spChg chg="mod">
          <ac:chgData name="DOCENTE - MANUEL ALBERTO  GUEVARA  NAJARRO" userId="dc0839a7-ef25-445d-88fe-29223dfab4a5" providerId="ADAL" clId="{C18A2E0A-10DF-4B2D-8C4A-2BE29445969F}" dt="2021-07-23T23:39:58.020" v="195"/>
          <ac:spMkLst>
            <pc:docMk/>
            <pc:sldMk cId="2092610989" sldId="652"/>
            <ac:spMk id="2" creationId="{A513C804-6001-4C7A-A4F6-858606C13E1B}"/>
          </ac:spMkLst>
        </pc:spChg>
        <pc:spChg chg="del">
          <ac:chgData name="DOCENTE - MANUEL ALBERTO  GUEVARA  NAJARRO" userId="dc0839a7-ef25-445d-88fe-29223dfab4a5" providerId="ADAL" clId="{C18A2E0A-10DF-4B2D-8C4A-2BE29445969F}" dt="2021-07-23T23:40:00.865" v="196" actId="478"/>
          <ac:spMkLst>
            <pc:docMk/>
            <pc:sldMk cId="2092610989" sldId="652"/>
            <ac:spMk id="3" creationId="{2E135C1E-EAD9-428A-8A2E-033A4004E55A}"/>
          </ac:spMkLst>
        </pc:spChg>
        <pc:spChg chg="add del mod">
          <ac:chgData name="DOCENTE - MANUEL ALBERTO  GUEVARA  NAJARRO" userId="dc0839a7-ef25-445d-88fe-29223dfab4a5" providerId="ADAL" clId="{C18A2E0A-10DF-4B2D-8C4A-2BE29445969F}" dt="2021-07-23T23:40:02.982" v="197" actId="478"/>
          <ac:spMkLst>
            <pc:docMk/>
            <pc:sldMk cId="2092610989" sldId="652"/>
            <ac:spMk id="6" creationId="{2EF1257C-32FB-4F7A-92AF-5A8662860F39}"/>
          </ac:spMkLst>
        </pc:spChg>
        <pc:spChg chg="add del mod">
          <ac:chgData name="DOCENTE - MANUEL ALBERTO  GUEVARA  NAJARRO" userId="dc0839a7-ef25-445d-88fe-29223dfab4a5" providerId="ADAL" clId="{C18A2E0A-10DF-4B2D-8C4A-2BE29445969F}" dt="2021-07-23T23:40:02.982" v="197" actId="478"/>
          <ac:spMkLst>
            <pc:docMk/>
            <pc:sldMk cId="2092610989" sldId="652"/>
            <ac:spMk id="8" creationId="{B6030D99-B09D-41E2-9538-0BFDEA9BE3CC}"/>
          </ac:spMkLst>
        </pc:spChg>
        <pc:spChg chg="add del mod">
          <ac:chgData name="DOCENTE - MANUEL ALBERTO  GUEVARA  NAJARRO" userId="dc0839a7-ef25-445d-88fe-29223dfab4a5" providerId="ADAL" clId="{C18A2E0A-10DF-4B2D-8C4A-2BE29445969F}" dt="2021-07-23T23:42:46.858" v="199"/>
          <ac:spMkLst>
            <pc:docMk/>
            <pc:sldMk cId="2092610989" sldId="652"/>
            <ac:spMk id="10" creationId="{DEAA38B2-443F-44B0-B977-49FA71B31652}"/>
          </ac:spMkLst>
        </pc:spChg>
        <pc:spChg chg="add del mod">
          <ac:chgData name="DOCENTE - MANUEL ALBERTO  GUEVARA  NAJARRO" userId="dc0839a7-ef25-445d-88fe-29223dfab4a5" providerId="ADAL" clId="{C18A2E0A-10DF-4B2D-8C4A-2BE29445969F}" dt="2021-07-23T23:42:46.858" v="199"/>
          <ac:spMkLst>
            <pc:docMk/>
            <pc:sldMk cId="2092610989" sldId="652"/>
            <ac:spMk id="11" creationId="{E63DC873-7BA9-4380-8D7E-C3B00FE21AE0}"/>
          </ac:spMkLst>
        </pc:spChg>
        <pc:spChg chg="add del mod">
          <ac:chgData name="DOCENTE - MANUEL ALBERTO  GUEVARA  NAJARRO" userId="dc0839a7-ef25-445d-88fe-29223dfab4a5" providerId="ADAL" clId="{C18A2E0A-10DF-4B2D-8C4A-2BE29445969F}" dt="2021-07-23T23:42:46.858" v="199"/>
          <ac:spMkLst>
            <pc:docMk/>
            <pc:sldMk cId="2092610989" sldId="652"/>
            <ac:spMk id="12" creationId="{383EFE55-DBF7-4E4A-817B-252ECC176BB8}"/>
          </ac:spMkLst>
        </pc:spChg>
        <pc:spChg chg="add del mod">
          <ac:chgData name="DOCENTE - MANUEL ALBERTO  GUEVARA  NAJARRO" userId="dc0839a7-ef25-445d-88fe-29223dfab4a5" providerId="ADAL" clId="{C18A2E0A-10DF-4B2D-8C4A-2BE29445969F}" dt="2021-07-23T23:42:46.858" v="199"/>
          <ac:spMkLst>
            <pc:docMk/>
            <pc:sldMk cId="2092610989" sldId="652"/>
            <ac:spMk id="13" creationId="{5FB10073-0F2C-4A5C-8201-9E6CFC66CD11}"/>
          </ac:spMkLst>
        </pc:spChg>
        <pc:spChg chg="add del mod">
          <ac:chgData name="DOCENTE - MANUEL ALBERTO  GUEVARA  NAJARRO" userId="dc0839a7-ef25-445d-88fe-29223dfab4a5" providerId="ADAL" clId="{C18A2E0A-10DF-4B2D-8C4A-2BE29445969F}" dt="2021-07-23T23:42:46.858" v="199"/>
          <ac:spMkLst>
            <pc:docMk/>
            <pc:sldMk cId="2092610989" sldId="652"/>
            <ac:spMk id="15" creationId="{D1341EDB-B3E1-4DEF-8F46-2AE5CAE84E11}"/>
          </ac:spMkLst>
        </pc:spChg>
        <pc:spChg chg="add del mod">
          <ac:chgData name="DOCENTE - MANUEL ALBERTO  GUEVARA  NAJARRO" userId="dc0839a7-ef25-445d-88fe-29223dfab4a5" providerId="ADAL" clId="{C18A2E0A-10DF-4B2D-8C4A-2BE29445969F}" dt="2021-07-23T23:42:46.858" v="199"/>
          <ac:spMkLst>
            <pc:docMk/>
            <pc:sldMk cId="2092610989" sldId="652"/>
            <ac:spMk id="16" creationId="{5CD49A45-C2AE-4F0B-95E6-A1E7E0CAC73F}"/>
          </ac:spMkLst>
        </pc:spChg>
        <pc:spChg chg="add del mod">
          <ac:chgData name="DOCENTE - MANUEL ALBERTO  GUEVARA  NAJARRO" userId="dc0839a7-ef25-445d-88fe-29223dfab4a5" providerId="ADAL" clId="{C18A2E0A-10DF-4B2D-8C4A-2BE29445969F}" dt="2021-07-23T23:42:46.858" v="199"/>
          <ac:spMkLst>
            <pc:docMk/>
            <pc:sldMk cId="2092610989" sldId="652"/>
            <ac:spMk id="17" creationId="{5A431C9B-3BE7-4AA8-9343-7F6FA808E531}"/>
          </ac:spMkLst>
        </pc:spChg>
        <pc:spChg chg="add del mod">
          <ac:chgData name="DOCENTE - MANUEL ALBERTO  GUEVARA  NAJARRO" userId="dc0839a7-ef25-445d-88fe-29223dfab4a5" providerId="ADAL" clId="{C18A2E0A-10DF-4B2D-8C4A-2BE29445969F}" dt="2021-07-23T23:42:46.858" v="199"/>
          <ac:spMkLst>
            <pc:docMk/>
            <pc:sldMk cId="2092610989" sldId="652"/>
            <ac:spMk id="18" creationId="{590B2956-7553-4DDE-9FA7-E03182C6A05F}"/>
          </ac:spMkLst>
        </pc:spChg>
        <pc:spChg chg="add del mod">
          <ac:chgData name="DOCENTE - MANUEL ALBERTO  GUEVARA  NAJARRO" userId="dc0839a7-ef25-445d-88fe-29223dfab4a5" providerId="ADAL" clId="{C18A2E0A-10DF-4B2D-8C4A-2BE29445969F}" dt="2021-07-23T23:42:46.858" v="199"/>
          <ac:spMkLst>
            <pc:docMk/>
            <pc:sldMk cId="2092610989" sldId="652"/>
            <ac:spMk id="20" creationId="{4441C695-31B4-4427-ACB7-150FD4FCBD58}"/>
          </ac:spMkLst>
        </pc:spChg>
        <pc:spChg chg="add del mod">
          <ac:chgData name="DOCENTE - MANUEL ALBERTO  GUEVARA  NAJARRO" userId="dc0839a7-ef25-445d-88fe-29223dfab4a5" providerId="ADAL" clId="{C18A2E0A-10DF-4B2D-8C4A-2BE29445969F}" dt="2021-07-23T23:42:46.858" v="199"/>
          <ac:spMkLst>
            <pc:docMk/>
            <pc:sldMk cId="2092610989" sldId="652"/>
            <ac:spMk id="21" creationId="{0A800251-1964-4CBF-91AB-82E2BC45BE1E}"/>
          </ac:spMkLst>
        </pc:spChg>
        <pc:spChg chg="add del mod">
          <ac:chgData name="DOCENTE - MANUEL ALBERTO  GUEVARA  NAJARRO" userId="dc0839a7-ef25-445d-88fe-29223dfab4a5" providerId="ADAL" clId="{C18A2E0A-10DF-4B2D-8C4A-2BE29445969F}" dt="2021-07-23T23:42:46.858" v="199"/>
          <ac:spMkLst>
            <pc:docMk/>
            <pc:sldMk cId="2092610989" sldId="652"/>
            <ac:spMk id="22" creationId="{37227495-16ED-4F2D-978D-62226635486A}"/>
          </ac:spMkLst>
        </pc:spChg>
        <pc:spChg chg="add del mod">
          <ac:chgData name="DOCENTE - MANUEL ALBERTO  GUEVARA  NAJARRO" userId="dc0839a7-ef25-445d-88fe-29223dfab4a5" providerId="ADAL" clId="{C18A2E0A-10DF-4B2D-8C4A-2BE29445969F}" dt="2021-07-23T23:42:46.858" v="199"/>
          <ac:spMkLst>
            <pc:docMk/>
            <pc:sldMk cId="2092610989" sldId="652"/>
            <ac:spMk id="23" creationId="{159605DC-4A2F-401B-8F7D-71CA12FC0E72}"/>
          </ac:spMkLst>
        </pc:spChg>
        <pc:spChg chg="add del mod">
          <ac:chgData name="DOCENTE - MANUEL ALBERTO  GUEVARA  NAJARRO" userId="dc0839a7-ef25-445d-88fe-29223dfab4a5" providerId="ADAL" clId="{C18A2E0A-10DF-4B2D-8C4A-2BE29445969F}" dt="2021-07-23T23:42:46.858" v="199"/>
          <ac:spMkLst>
            <pc:docMk/>
            <pc:sldMk cId="2092610989" sldId="652"/>
            <ac:spMk id="25" creationId="{DD177651-A1D7-4ADA-91F0-0EC2CA079009}"/>
          </ac:spMkLst>
        </pc:spChg>
        <pc:spChg chg="add del mod">
          <ac:chgData name="DOCENTE - MANUEL ALBERTO  GUEVARA  NAJARRO" userId="dc0839a7-ef25-445d-88fe-29223dfab4a5" providerId="ADAL" clId="{C18A2E0A-10DF-4B2D-8C4A-2BE29445969F}" dt="2021-07-23T23:42:46.858" v="199"/>
          <ac:spMkLst>
            <pc:docMk/>
            <pc:sldMk cId="2092610989" sldId="652"/>
            <ac:spMk id="26" creationId="{3DBCEE00-E18F-411F-84B8-BC3992170B97}"/>
          </ac:spMkLst>
        </pc:spChg>
        <pc:spChg chg="add del mod">
          <ac:chgData name="DOCENTE - MANUEL ALBERTO  GUEVARA  NAJARRO" userId="dc0839a7-ef25-445d-88fe-29223dfab4a5" providerId="ADAL" clId="{C18A2E0A-10DF-4B2D-8C4A-2BE29445969F}" dt="2021-07-23T23:42:46.858" v="199"/>
          <ac:spMkLst>
            <pc:docMk/>
            <pc:sldMk cId="2092610989" sldId="652"/>
            <ac:spMk id="27" creationId="{B1ED53D2-7FB6-4AD8-A2AC-1AE4217FD1F8}"/>
          </ac:spMkLst>
        </pc:spChg>
        <pc:spChg chg="add del mod">
          <ac:chgData name="DOCENTE - MANUEL ALBERTO  GUEVARA  NAJARRO" userId="dc0839a7-ef25-445d-88fe-29223dfab4a5" providerId="ADAL" clId="{C18A2E0A-10DF-4B2D-8C4A-2BE29445969F}" dt="2021-07-23T23:42:46.858" v="199"/>
          <ac:spMkLst>
            <pc:docMk/>
            <pc:sldMk cId="2092610989" sldId="652"/>
            <ac:spMk id="28" creationId="{7A39C911-329F-4B66-8CD2-EB8D24803334}"/>
          </ac:spMkLst>
        </pc:spChg>
        <pc:spChg chg="add del mod">
          <ac:chgData name="DOCENTE - MANUEL ALBERTO  GUEVARA  NAJARRO" userId="dc0839a7-ef25-445d-88fe-29223dfab4a5" providerId="ADAL" clId="{C18A2E0A-10DF-4B2D-8C4A-2BE29445969F}" dt="2021-07-23T23:42:46.858" v="199"/>
          <ac:spMkLst>
            <pc:docMk/>
            <pc:sldMk cId="2092610989" sldId="652"/>
            <ac:spMk id="30" creationId="{EAAAC333-8A69-4F2C-9E66-2A7467AEA3EE}"/>
          </ac:spMkLst>
        </pc:spChg>
        <pc:spChg chg="add del mod">
          <ac:chgData name="DOCENTE - MANUEL ALBERTO  GUEVARA  NAJARRO" userId="dc0839a7-ef25-445d-88fe-29223dfab4a5" providerId="ADAL" clId="{C18A2E0A-10DF-4B2D-8C4A-2BE29445969F}" dt="2021-07-23T23:42:46.858" v="199"/>
          <ac:spMkLst>
            <pc:docMk/>
            <pc:sldMk cId="2092610989" sldId="652"/>
            <ac:spMk id="31" creationId="{BA83DEB2-1494-40F8-9366-41BE1CF09B8B}"/>
          </ac:spMkLst>
        </pc:spChg>
        <pc:spChg chg="add del mod">
          <ac:chgData name="DOCENTE - MANUEL ALBERTO  GUEVARA  NAJARRO" userId="dc0839a7-ef25-445d-88fe-29223dfab4a5" providerId="ADAL" clId="{C18A2E0A-10DF-4B2D-8C4A-2BE29445969F}" dt="2021-07-23T23:42:46.858" v="199"/>
          <ac:spMkLst>
            <pc:docMk/>
            <pc:sldMk cId="2092610989" sldId="652"/>
            <ac:spMk id="32" creationId="{8BA066E3-873F-416D-9B1C-60DA95F9D03F}"/>
          </ac:spMkLst>
        </pc:spChg>
        <pc:spChg chg="add del mod">
          <ac:chgData name="DOCENTE - MANUEL ALBERTO  GUEVARA  NAJARRO" userId="dc0839a7-ef25-445d-88fe-29223dfab4a5" providerId="ADAL" clId="{C18A2E0A-10DF-4B2D-8C4A-2BE29445969F}" dt="2021-07-23T23:42:46.858" v="199"/>
          <ac:spMkLst>
            <pc:docMk/>
            <pc:sldMk cId="2092610989" sldId="652"/>
            <ac:spMk id="33" creationId="{9FCF4477-858B-4944-AE68-03F9624A16CA}"/>
          </ac:spMkLst>
        </pc:spChg>
        <pc:spChg chg="add del mod">
          <ac:chgData name="DOCENTE - MANUEL ALBERTO  GUEVARA  NAJARRO" userId="dc0839a7-ef25-445d-88fe-29223dfab4a5" providerId="ADAL" clId="{C18A2E0A-10DF-4B2D-8C4A-2BE29445969F}" dt="2021-07-23T23:42:46.858" v="199"/>
          <ac:spMkLst>
            <pc:docMk/>
            <pc:sldMk cId="2092610989" sldId="652"/>
            <ac:spMk id="35" creationId="{CBB2087A-3764-4621-B3D6-5564A20282DA}"/>
          </ac:spMkLst>
        </pc:spChg>
        <pc:spChg chg="add del mod">
          <ac:chgData name="DOCENTE - MANUEL ALBERTO  GUEVARA  NAJARRO" userId="dc0839a7-ef25-445d-88fe-29223dfab4a5" providerId="ADAL" clId="{C18A2E0A-10DF-4B2D-8C4A-2BE29445969F}" dt="2021-07-23T23:42:46.858" v="199"/>
          <ac:spMkLst>
            <pc:docMk/>
            <pc:sldMk cId="2092610989" sldId="652"/>
            <ac:spMk id="36" creationId="{53FB10A4-0672-4880-8E88-E2B847D76788}"/>
          </ac:spMkLst>
        </pc:spChg>
        <pc:spChg chg="add del mod">
          <ac:chgData name="DOCENTE - MANUEL ALBERTO  GUEVARA  NAJARRO" userId="dc0839a7-ef25-445d-88fe-29223dfab4a5" providerId="ADAL" clId="{C18A2E0A-10DF-4B2D-8C4A-2BE29445969F}" dt="2021-07-23T23:42:46.858" v="199"/>
          <ac:spMkLst>
            <pc:docMk/>
            <pc:sldMk cId="2092610989" sldId="652"/>
            <ac:spMk id="37" creationId="{4EFCD26B-D2EE-45A9-8DA1-3C51245134E7}"/>
          </ac:spMkLst>
        </pc:spChg>
        <pc:spChg chg="add del mod">
          <ac:chgData name="DOCENTE - MANUEL ALBERTO  GUEVARA  NAJARRO" userId="dc0839a7-ef25-445d-88fe-29223dfab4a5" providerId="ADAL" clId="{C18A2E0A-10DF-4B2D-8C4A-2BE29445969F}" dt="2021-07-23T23:42:46.858" v="199"/>
          <ac:spMkLst>
            <pc:docMk/>
            <pc:sldMk cId="2092610989" sldId="652"/>
            <ac:spMk id="38" creationId="{F62C9030-5231-4F37-B9E4-EFB411AA5485}"/>
          </ac:spMkLst>
        </pc:spChg>
        <pc:spChg chg="add del mod">
          <ac:chgData name="DOCENTE - MANUEL ALBERTO  GUEVARA  NAJARRO" userId="dc0839a7-ef25-445d-88fe-29223dfab4a5" providerId="ADAL" clId="{C18A2E0A-10DF-4B2D-8C4A-2BE29445969F}" dt="2021-07-23T23:42:46.858" v="199"/>
          <ac:spMkLst>
            <pc:docMk/>
            <pc:sldMk cId="2092610989" sldId="652"/>
            <ac:spMk id="39" creationId="{E01C02E6-45A7-4E6D-9308-E234A60929A3}"/>
          </ac:spMkLst>
        </pc:spChg>
        <pc:spChg chg="add del mod">
          <ac:chgData name="DOCENTE - MANUEL ALBERTO  GUEVARA  NAJARRO" userId="dc0839a7-ef25-445d-88fe-29223dfab4a5" providerId="ADAL" clId="{C18A2E0A-10DF-4B2D-8C4A-2BE29445969F}" dt="2021-07-23T23:42:46.858" v="199"/>
          <ac:spMkLst>
            <pc:docMk/>
            <pc:sldMk cId="2092610989" sldId="652"/>
            <ac:spMk id="40" creationId="{BA0CC9F7-56A9-473F-B128-49D22DA724D6}"/>
          </ac:spMkLst>
        </pc:spChg>
        <pc:spChg chg="add del mod">
          <ac:chgData name="DOCENTE - MANUEL ALBERTO  GUEVARA  NAJARRO" userId="dc0839a7-ef25-445d-88fe-29223dfab4a5" providerId="ADAL" clId="{C18A2E0A-10DF-4B2D-8C4A-2BE29445969F}" dt="2021-07-23T23:42:46.858" v="199"/>
          <ac:spMkLst>
            <pc:docMk/>
            <pc:sldMk cId="2092610989" sldId="652"/>
            <ac:spMk id="41" creationId="{A2815AF0-287C-4511-A7B2-0B1DCCA1B74A}"/>
          </ac:spMkLst>
        </pc:spChg>
        <pc:spChg chg="add del mod">
          <ac:chgData name="DOCENTE - MANUEL ALBERTO  GUEVARA  NAJARRO" userId="dc0839a7-ef25-445d-88fe-29223dfab4a5" providerId="ADAL" clId="{C18A2E0A-10DF-4B2D-8C4A-2BE29445969F}" dt="2021-07-23T23:42:46.858" v="199"/>
          <ac:spMkLst>
            <pc:docMk/>
            <pc:sldMk cId="2092610989" sldId="652"/>
            <ac:spMk id="42" creationId="{E60FA957-61BB-4F5D-81F4-AD1E9DD07A56}"/>
          </ac:spMkLst>
        </pc:spChg>
        <pc:spChg chg="add del mod">
          <ac:chgData name="DOCENTE - MANUEL ALBERTO  GUEVARA  NAJARRO" userId="dc0839a7-ef25-445d-88fe-29223dfab4a5" providerId="ADAL" clId="{C18A2E0A-10DF-4B2D-8C4A-2BE29445969F}" dt="2021-07-23T23:42:46.858" v="199"/>
          <ac:spMkLst>
            <pc:docMk/>
            <pc:sldMk cId="2092610989" sldId="652"/>
            <ac:spMk id="43" creationId="{B4007CE2-0A13-421B-BA3E-C31770F0DC78}"/>
          </ac:spMkLst>
        </pc:spChg>
        <pc:spChg chg="add del mod">
          <ac:chgData name="DOCENTE - MANUEL ALBERTO  GUEVARA  NAJARRO" userId="dc0839a7-ef25-445d-88fe-29223dfab4a5" providerId="ADAL" clId="{C18A2E0A-10DF-4B2D-8C4A-2BE29445969F}" dt="2021-07-23T23:42:46.858" v="199"/>
          <ac:spMkLst>
            <pc:docMk/>
            <pc:sldMk cId="2092610989" sldId="652"/>
            <ac:spMk id="44" creationId="{EAD68C7D-90A4-4E9C-A08D-3EF1CCB45536}"/>
          </ac:spMkLst>
        </pc:spChg>
        <pc:spChg chg="mod">
          <ac:chgData name="DOCENTE - MANUEL ALBERTO  GUEVARA  NAJARRO" userId="dc0839a7-ef25-445d-88fe-29223dfab4a5" providerId="ADAL" clId="{C18A2E0A-10DF-4B2D-8C4A-2BE29445969F}" dt="2021-07-23T23:42:45.690" v="198"/>
          <ac:spMkLst>
            <pc:docMk/>
            <pc:sldMk cId="2092610989" sldId="652"/>
            <ac:spMk id="46" creationId="{1B69B023-46B9-4BF8-9D18-A756EE7A6AD9}"/>
          </ac:spMkLst>
        </pc:spChg>
        <pc:spChg chg="mod">
          <ac:chgData name="DOCENTE - MANUEL ALBERTO  GUEVARA  NAJARRO" userId="dc0839a7-ef25-445d-88fe-29223dfab4a5" providerId="ADAL" clId="{C18A2E0A-10DF-4B2D-8C4A-2BE29445969F}" dt="2021-07-23T23:42:45.690" v="198"/>
          <ac:spMkLst>
            <pc:docMk/>
            <pc:sldMk cId="2092610989" sldId="652"/>
            <ac:spMk id="47" creationId="{3AC30620-802F-420F-8005-9A6B39BC83E4}"/>
          </ac:spMkLst>
        </pc:spChg>
        <pc:spChg chg="mod">
          <ac:chgData name="DOCENTE - MANUEL ALBERTO  GUEVARA  NAJARRO" userId="dc0839a7-ef25-445d-88fe-29223dfab4a5" providerId="ADAL" clId="{C18A2E0A-10DF-4B2D-8C4A-2BE29445969F}" dt="2021-07-23T23:42:45.690" v="198"/>
          <ac:spMkLst>
            <pc:docMk/>
            <pc:sldMk cId="2092610989" sldId="652"/>
            <ac:spMk id="48" creationId="{BE0CC790-B2F5-43C2-8925-06D32BA03D04}"/>
          </ac:spMkLst>
        </pc:spChg>
        <pc:spChg chg="mod">
          <ac:chgData name="DOCENTE - MANUEL ALBERTO  GUEVARA  NAJARRO" userId="dc0839a7-ef25-445d-88fe-29223dfab4a5" providerId="ADAL" clId="{C18A2E0A-10DF-4B2D-8C4A-2BE29445969F}" dt="2021-07-23T23:42:45.690" v="198"/>
          <ac:spMkLst>
            <pc:docMk/>
            <pc:sldMk cId="2092610989" sldId="652"/>
            <ac:spMk id="49" creationId="{E1740D21-D4F8-4DE1-A08A-087E071B69F3}"/>
          </ac:spMkLst>
        </pc:spChg>
        <pc:spChg chg="mod">
          <ac:chgData name="DOCENTE - MANUEL ALBERTO  GUEVARA  NAJARRO" userId="dc0839a7-ef25-445d-88fe-29223dfab4a5" providerId="ADAL" clId="{C18A2E0A-10DF-4B2D-8C4A-2BE29445969F}" dt="2021-07-23T23:42:45.690" v="198"/>
          <ac:spMkLst>
            <pc:docMk/>
            <pc:sldMk cId="2092610989" sldId="652"/>
            <ac:spMk id="50" creationId="{E35AD762-B865-43F6-B131-9F002DAE314B}"/>
          </ac:spMkLst>
        </pc:spChg>
        <pc:spChg chg="mod">
          <ac:chgData name="DOCENTE - MANUEL ALBERTO  GUEVARA  NAJARRO" userId="dc0839a7-ef25-445d-88fe-29223dfab4a5" providerId="ADAL" clId="{C18A2E0A-10DF-4B2D-8C4A-2BE29445969F}" dt="2021-07-23T23:42:45.690" v="198"/>
          <ac:spMkLst>
            <pc:docMk/>
            <pc:sldMk cId="2092610989" sldId="652"/>
            <ac:spMk id="51" creationId="{295A9717-6469-460E-BF2E-B3F52DE732E5}"/>
          </ac:spMkLst>
        </pc:spChg>
        <pc:spChg chg="mod">
          <ac:chgData name="DOCENTE - MANUEL ALBERTO  GUEVARA  NAJARRO" userId="dc0839a7-ef25-445d-88fe-29223dfab4a5" providerId="ADAL" clId="{C18A2E0A-10DF-4B2D-8C4A-2BE29445969F}" dt="2021-07-23T23:42:45.690" v="198"/>
          <ac:spMkLst>
            <pc:docMk/>
            <pc:sldMk cId="2092610989" sldId="652"/>
            <ac:spMk id="52" creationId="{EF3D9464-0937-43EE-A1CE-68FAA069367E}"/>
          </ac:spMkLst>
        </pc:spChg>
        <pc:spChg chg="mod">
          <ac:chgData name="DOCENTE - MANUEL ALBERTO  GUEVARA  NAJARRO" userId="dc0839a7-ef25-445d-88fe-29223dfab4a5" providerId="ADAL" clId="{C18A2E0A-10DF-4B2D-8C4A-2BE29445969F}" dt="2021-07-23T23:42:45.690" v="198"/>
          <ac:spMkLst>
            <pc:docMk/>
            <pc:sldMk cId="2092610989" sldId="652"/>
            <ac:spMk id="53" creationId="{2C778504-562A-4696-9744-41EB631299D8}"/>
          </ac:spMkLst>
        </pc:spChg>
        <pc:spChg chg="mod">
          <ac:chgData name="DOCENTE - MANUEL ALBERTO  GUEVARA  NAJARRO" userId="dc0839a7-ef25-445d-88fe-29223dfab4a5" providerId="ADAL" clId="{C18A2E0A-10DF-4B2D-8C4A-2BE29445969F}" dt="2021-07-23T23:42:45.690" v="198"/>
          <ac:spMkLst>
            <pc:docMk/>
            <pc:sldMk cId="2092610989" sldId="652"/>
            <ac:spMk id="54" creationId="{AD5F5037-C0BE-4D22-BE05-D34FAB2B5438}"/>
          </ac:spMkLst>
        </pc:spChg>
        <pc:spChg chg="mod">
          <ac:chgData name="DOCENTE - MANUEL ALBERTO  GUEVARA  NAJARRO" userId="dc0839a7-ef25-445d-88fe-29223dfab4a5" providerId="ADAL" clId="{C18A2E0A-10DF-4B2D-8C4A-2BE29445969F}" dt="2021-07-23T23:42:45.690" v="198"/>
          <ac:spMkLst>
            <pc:docMk/>
            <pc:sldMk cId="2092610989" sldId="652"/>
            <ac:spMk id="56" creationId="{C85CD6C0-57F2-4960-917D-E34BE8495D55}"/>
          </ac:spMkLst>
        </pc:spChg>
        <pc:spChg chg="mod">
          <ac:chgData name="DOCENTE - MANUEL ALBERTO  GUEVARA  NAJARRO" userId="dc0839a7-ef25-445d-88fe-29223dfab4a5" providerId="ADAL" clId="{C18A2E0A-10DF-4B2D-8C4A-2BE29445969F}" dt="2021-07-23T23:42:45.690" v="198"/>
          <ac:spMkLst>
            <pc:docMk/>
            <pc:sldMk cId="2092610989" sldId="652"/>
            <ac:spMk id="57" creationId="{B4395249-D437-40CB-8C32-0FC55AAA0417}"/>
          </ac:spMkLst>
        </pc:spChg>
        <pc:spChg chg="mod">
          <ac:chgData name="DOCENTE - MANUEL ALBERTO  GUEVARA  NAJARRO" userId="dc0839a7-ef25-445d-88fe-29223dfab4a5" providerId="ADAL" clId="{C18A2E0A-10DF-4B2D-8C4A-2BE29445969F}" dt="2021-07-23T23:42:45.690" v="198"/>
          <ac:spMkLst>
            <pc:docMk/>
            <pc:sldMk cId="2092610989" sldId="652"/>
            <ac:spMk id="58" creationId="{5FAB5AA5-1DC3-4BD4-B33E-A27CAC18095B}"/>
          </ac:spMkLst>
        </pc:spChg>
        <pc:spChg chg="mod">
          <ac:chgData name="DOCENTE - MANUEL ALBERTO  GUEVARA  NAJARRO" userId="dc0839a7-ef25-445d-88fe-29223dfab4a5" providerId="ADAL" clId="{C18A2E0A-10DF-4B2D-8C4A-2BE29445969F}" dt="2021-07-23T23:42:45.690" v="198"/>
          <ac:spMkLst>
            <pc:docMk/>
            <pc:sldMk cId="2092610989" sldId="652"/>
            <ac:spMk id="59" creationId="{AE3082DC-200B-4BB5-9EB3-6567FA36BE76}"/>
          </ac:spMkLst>
        </pc:spChg>
        <pc:spChg chg="mod">
          <ac:chgData name="DOCENTE - MANUEL ALBERTO  GUEVARA  NAJARRO" userId="dc0839a7-ef25-445d-88fe-29223dfab4a5" providerId="ADAL" clId="{C18A2E0A-10DF-4B2D-8C4A-2BE29445969F}" dt="2021-07-23T23:42:45.690" v="198"/>
          <ac:spMkLst>
            <pc:docMk/>
            <pc:sldMk cId="2092610989" sldId="652"/>
            <ac:spMk id="60" creationId="{458CF176-7D80-4DD5-B44B-F2B56F6E46CC}"/>
          </ac:spMkLst>
        </pc:spChg>
        <pc:spChg chg="mod">
          <ac:chgData name="DOCENTE - MANUEL ALBERTO  GUEVARA  NAJARRO" userId="dc0839a7-ef25-445d-88fe-29223dfab4a5" providerId="ADAL" clId="{C18A2E0A-10DF-4B2D-8C4A-2BE29445969F}" dt="2021-07-23T23:42:45.690" v="198"/>
          <ac:spMkLst>
            <pc:docMk/>
            <pc:sldMk cId="2092610989" sldId="652"/>
            <ac:spMk id="61" creationId="{4ED638EB-9ABC-486E-A549-CE934F217002}"/>
          </ac:spMkLst>
        </pc:spChg>
        <pc:spChg chg="mod">
          <ac:chgData name="DOCENTE - MANUEL ALBERTO  GUEVARA  NAJARRO" userId="dc0839a7-ef25-445d-88fe-29223dfab4a5" providerId="ADAL" clId="{C18A2E0A-10DF-4B2D-8C4A-2BE29445969F}" dt="2021-07-23T23:42:45.690" v="198"/>
          <ac:spMkLst>
            <pc:docMk/>
            <pc:sldMk cId="2092610989" sldId="652"/>
            <ac:spMk id="62" creationId="{D9732FC7-2ACD-491C-AE0E-00FF17DF3EC7}"/>
          </ac:spMkLst>
        </pc:spChg>
        <pc:spChg chg="mod">
          <ac:chgData name="DOCENTE - MANUEL ALBERTO  GUEVARA  NAJARRO" userId="dc0839a7-ef25-445d-88fe-29223dfab4a5" providerId="ADAL" clId="{C18A2E0A-10DF-4B2D-8C4A-2BE29445969F}" dt="2021-07-23T23:42:45.690" v="198"/>
          <ac:spMkLst>
            <pc:docMk/>
            <pc:sldMk cId="2092610989" sldId="652"/>
            <ac:spMk id="63" creationId="{51FE2EF7-6D29-4AA0-8B02-766392D6BE90}"/>
          </ac:spMkLst>
        </pc:spChg>
        <pc:spChg chg="mod">
          <ac:chgData name="DOCENTE - MANUEL ALBERTO  GUEVARA  NAJARRO" userId="dc0839a7-ef25-445d-88fe-29223dfab4a5" providerId="ADAL" clId="{C18A2E0A-10DF-4B2D-8C4A-2BE29445969F}" dt="2021-07-23T23:42:45.690" v="198"/>
          <ac:spMkLst>
            <pc:docMk/>
            <pc:sldMk cId="2092610989" sldId="652"/>
            <ac:spMk id="64" creationId="{71465E05-4BC7-4C30-93EF-E1A8727B9209}"/>
          </ac:spMkLst>
        </pc:spChg>
        <pc:spChg chg="mod">
          <ac:chgData name="DOCENTE - MANUEL ALBERTO  GUEVARA  NAJARRO" userId="dc0839a7-ef25-445d-88fe-29223dfab4a5" providerId="ADAL" clId="{C18A2E0A-10DF-4B2D-8C4A-2BE29445969F}" dt="2021-07-23T23:42:45.690" v="198"/>
          <ac:spMkLst>
            <pc:docMk/>
            <pc:sldMk cId="2092610989" sldId="652"/>
            <ac:spMk id="65" creationId="{B8CF8B92-1BC9-486E-8593-045712394FC1}"/>
          </ac:spMkLst>
        </pc:spChg>
        <pc:spChg chg="mod">
          <ac:chgData name="DOCENTE - MANUEL ALBERTO  GUEVARA  NAJARRO" userId="dc0839a7-ef25-445d-88fe-29223dfab4a5" providerId="ADAL" clId="{C18A2E0A-10DF-4B2D-8C4A-2BE29445969F}" dt="2021-07-23T23:42:45.690" v="198"/>
          <ac:spMkLst>
            <pc:docMk/>
            <pc:sldMk cId="2092610989" sldId="652"/>
            <ac:spMk id="67" creationId="{A07BF179-E317-4DD2-BA48-658EBBD0A839}"/>
          </ac:spMkLst>
        </pc:spChg>
        <pc:spChg chg="mod">
          <ac:chgData name="DOCENTE - MANUEL ALBERTO  GUEVARA  NAJARRO" userId="dc0839a7-ef25-445d-88fe-29223dfab4a5" providerId="ADAL" clId="{C18A2E0A-10DF-4B2D-8C4A-2BE29445969F}" dt="2021-07-23T23:42:45.690" v="198"/>
          <ac:spMkLst>
            <pc:docMk/>
            <pc:sldMk cId="2092610989" sldId="652"/>
            <ac:spMk id="68" creationId="{591B0424-EC06-48AF-9E07-E57B262AC436}"/>
          </ac:spMkLst>
        </pc:spChg>
        <pc:spChg chg="mod">
          <ac:chgData name="DOCENTE - MANUEL ALBERTO  GUEVARA  NAJARRO" userId="dc0839a7-ef25-445d-88fe-29223dfab4a5" providerId="ADAL" clId="{C18A2E0A-10DF-4B2D-8C4A-2BE29445969F}" dt="2021-07-23T23:42:45.690" v="198"/>
          <ac:spMkLst>
            <pc:docMk/>
            <pc:sldMk cId="2092610989" sldId="652"/>
            <ac:spMk id="69" creationId="{9E9C35FB-3AF8-4E2D-B45F-315DBAA7DF93}"/>
          </ac:spMkLst>
        </pc:spChg>
        <pc:spChg chg="mod">
          <ac:chgData name="DOCENTE - MANUEL ALBERTO  GUEVARA  NAJARRO" userId="dc0839a7-ef25-445d-88fe-29223dfab4a5" providerId="ADAL" clId="{C18A2E0A-10DF-4B2D-8C4A-2BE29445969F}" dt="2021-07-23T23:42:45.690" v="198"/>
          <ac:spMkLst>
            <pc:docMk/>
            <pc:sldMk cId="2092610989" sldId="652"/>
            <ac:spMk id="70" creationId="{B911EAA4-A855-4C41-8AAE-A888DD4BBEEE}"/>
          </ac:spMkLst>
        </pc:spChg>
        <pc:spChg chg="mod">
          <ac:chgData name="DOCENTE - MANUEL ALBERTO  GUEVARA  NAJARRO" userId="dc0839a7-ef25-445d-88fe-29223dfab4a5" providerId="ADAL" clId="{C18A2E0A-10DF-4B2D-8C4A-2BE29445969F}" dt="2021-07-23T23:42:45.690" v="198"/>
          <ac:spMkLst>
            <pc:docMk/>
            <pc:sldMk cId="2092610989" sldId="652"/>
            <ac:spMk id="71" creationId="{79376DEA-7396-4279-8BF7-C7A4785F3A0D}"/>
          </ac:spMkLst>
        </pc:spChg>
        <pc:spChg chg="mod">
          <ac:chgData name="DOCENTE - MANUEL ALBERTO  GUEVARA  NAJARRO" userId="dc0839a7-ef25-445d-88fe-29223dfab4a5" providerId="ADAL" clId="{C18A2E0A-10DF-4B2D-8C4A-2BE29445969F}" dt="2021-07-23T23:42:45.690" v="198"/>
          <ac:spMkLst>
            <pc:docMk/>
            <pc:sldMk cId="2092610989" sldId="652"/>
            <ac:spMk id="72" creationId="{47459A0F-6381-4D53-AE01-10631CAA515B}"/>
          </ac:spMkLst>
        </pc:spChg>
        <pc:spChg chg="mod">
          <ac:chgData name="DOCENTE - MANUEL ALBERTO  GUEVARA  NAJARRO" userId="dc0839a7-ef25-445d-88fe-29223dfab4a5" providerId="ADAL" clId="{C18A2E0A-10DF-4B2D-8C4A-2BE29445969F}" dt="2021-07-23T23:42:45.690" v="198"/>
          <ac:spMkLst>
            <pc:docMk/>
            <pc:sldMk cId="2092610989" sldId="652"/>
            <ac:spMk id="73" creationId="{5C682CD9-A757-47CA-87F4-625B3C9D1A32}"/>
          </ac:spMkLst>
        </pc:spChg>
        <pc:spChg chg="mod">
          <ac:chgData name="DOCENTE - MANUEL ALBERTO  GUEVARA  NAJARRO" userId="dc0839a7-ef25-445d-88fe-29223dfab4a5" providerId="ADAL" clId="{C18A2E0A-10DF-4B2D-8C4A-2BE29445969F}" dt="2021-07-23T23:42:45.690" v="198"/>
          <ac:spMkLst>
            <pc:docMk/>
            <pc:sldMk cId="2092610989" sldId="652"/>
            <ac:spMk id="74" creationId="{BB741AE1-3160-4132-A904-9F6FFDE89F9D}"/>
          </ac:spMkLst>
        </pc:spChg>
        <pc:spChg chg="mod">
          <ac:chgData name="DOCENTE - MANUEL ALBERTO  GUEVARA  NAJARRO" userId="dc0839a7-ef25-445d-88fe-29223dfab4a5" providerId="ADAL" clId="{C18A2E0A-10DF-4B2D-8C4A-2BE29445969F}" dt="2021-07-23T23:42:45.690" v="198"/>
          <ac:spMkLst>
            <pc:docMk/>
            <pc:sldMk cId="2092610989" sldId="652"/>
            <ac:spMk id="75" creationId="{EFB6CD71-1F77-4A8A-A20E-AC6BCFB31C62}"/>
          </ac:spMkLst>
        </pc:spChg>
        <pc:spChg chg="mod">
          <ac:chgData name="DOCENTE - MANUEL ALBERTO  GUEVARA  NAJARRO" userId="dc0839a7-ef25-445d-88fe-29223dfab4a5" providerId="ADAL" clId="{C18A2E0A-10DF-4B2D-8C4A-2BE29445969F}" dt="2021-07-23T23:42:45.690" v="198"/>
          <ac:spMkLst>
            <pc:docMk/>
            <pc:sldMk cId="2092610989" sldId="652"/>
            <ac:spMk id="76" creationId="{F1B7CA22-65D8-43B3-9B12-F01D7C9C9365}"/>
          </ac:spMkLst>
        </pc:spChg>
        <pc:spChg chg="mod">
          <ac:chgData name="DOCENTE - MANUEL ALBERTO  GUEVARA  NAJARRO" userId="dc0839a7-ef25-445d-88fe-29223dfab4a5" providerId="ADAL" clId="{C18A2E0A-10DF-4B2D-8C4A-2BE29445969F}" dt="2021-07-23T23:42:45.690" v="198"/>
          <ac:spMkLst>
            <pc:docMk/>
            <pc:sldMk cId="2092610989" sldId="652"/>
            <ac:spMk id="77" creationId="{3A87B199-6827-4C92-8811-A03346E0E58B}"/>
          </ac:spMkLst>
        </pc:spChg>
        <pc:spChg chg="mod">
          <ac:chgData name="DOCENTE - MANUEL ALBERTO  GUEVARA  NAJARRO" userId="dc0839a7-ef25-445d-88fe-29223dfab4a5" providerId="ADAL" clId="{C18A2E0A-10DF-4B2D-8C4A-2BE29445969F}" dt="2021-07-23T23:42:45.690" v="198"/>
          <ac:spMkLst>
            <pc:docMk/>
            <pc:sldMk cId="2092610989" sldId="652"/>
            <ac:spMk id="79" creationId="{B9AAE1AC-E9A9-4EE4-A2E9-3F9AD8FFB0AD}"/>
          </ac:spMkLst>
        </pc:spChg>
        <pc:spChg chg="mod">
          <ac:chgData name="DOCENTE - MANUEL ALBERTO  GUEVARA  NAJARRO" userId="dc0839a7-ef25-445d-88fe-29223dfab4a5" providerId="ADAL" clId="{C18A2E0A-10DF-4B2D-8C4A-2BE29445969F}" dt="2021-07-23T23:42:45.690" v="198"/>
          <ac:spMkLst>
            <pc:docMk/>
            <pc:sldMk cId="2092610989" sldId="652"/>
            <ac:spMk id="80" creationId="{DDD588FC-06F2-4612-8504-67D07792D99F}"/>
          </ac:spMkLst>
        </pc:spChg>
        <pc:spChg chg="mod">
          <ac:chgData name="DOCENTE - MANUEL ALBERTO  GUEVARA  NAJARRO" userId="dc0839a7-ef25-445d-88fe-29223dfab4a5" providerId="ADAL" clId="{C18A2E0A-10DF-4B2D-8C4A-2BE29445969F}" dt="2021-07-23T23:42:45.690" v="198"/>
          <ac:spMkLst>
            <pc:docMk/>
            <pc:sldMk cId="2092610989" sldId="652"/>
            <ac:spMk id="81" creationId="{9D3F4B4E-BA06-4C02-A2FD-2D915150258A}"/>
          </ac:spMkLst>
        </pc:spChg>
        <pc:spChg chg="mod">
          <ac:chgData name="DOCENTE - MANUEL ALBERTO  GUEVARA  NAJARRO" userId="dc0839a7-ef25-445d-88fe-29223dfab4a5" providerId="ADAL" clId="{C18A2E0A-10DF-4B2D-8C4A-2BE29445969F}" dt="2021-07-23T23:42:45.690" v="198"/>
          <ac:spMkLst>
            <pc:docMk/>
            <pc:sldMk cId="2092610989" sldId="652"/>
            <ac:spMk id="82" creationId="{74321A45-811F-4C3A-8997-BC57B731672E}"/>
          </ac:spMkLst>
        </pc:spChg>
        <pc:spChg chg="mod">
          <ac:chgData name="DOCENTE - MANUEL ALBERTO  GUEVARA  NAJARRO" userId="dc0839a7-ef25-445d-88fe-29223dfab4a5" providerId="ADAL" clId="{C18A2E0A-10DF-4B2D-8C4A-2BE29445969F}" dt="2021-07-23T23:42:45.690" v="198"/>
          <ac:spMkLst>
            <pc:docMk/>
            <pc:sldMk cId="2092610989" sldId="652"/>
            <ac:spMk id="83" creationId="{EE182791-E2F2-43FE-B97E-00F19EAB3E9A}"/>
          </ac:spMkLst>
        </pc:spChg>
        <pc:spChg chg="mod">
          <ac:chgData name="DOCENTE - MANUEL ALBERTO  GUEVARA  NAJARRO" userId="dc0839a7-ef25-445d-88fe-29223dfab4a5" providerId="ADAL" clId="{C18A2E0A-10DF-4B2D-8C4A-2BE29445969F}" dt="2021-07-23T23:42:45.690" v="198"/>
          <ac:spMkLst>
            <pc:docMk/>
            <pc:sldMk cId="2092610989" sldId="652"/>
            <ac:spMk id="84" creationId="{02016DC2-B3EE-4AB6-B1AA-9E70247ACEB0}"/>
          </ac:spMkLst>
        </pc:spChg>
        <pc:spChg chg="mod">
          <ac:chgData name="DOCENTE - MANUEL ALBERTO  GUEVARA  NAJARRO" userId="dc0839a7-ef25-445d-88fe-29223dfab4a5" providerId="ADAL" clId="{C18A2E0A-10DF-4B2D-8C4A-2BE29445969F}" dt="2021-07-23T23:42:45.690" v="198"/>
          <ac:spMkLst>
            <pc:docMk/>
            <pc:sldMk cId="2092610989" sldId="652"/>
            <ac:spMk id="86" creationId="{53541D7C-3CCA-47B8-B6D2-C28796FB2E4A}"/>
          </ac:spMkLst>
        </pc:spChg>
        <pc:spChg chg="mod">
          <ac:chgData name="DOCENTE - MANUEL ALBERTO  GUEVARA  NAJARRO" userId="dc0839a7-ef25-445d-88fe-29223dfab4a5" providerId="ADAL" clId="{C18A2E0A-10DF-4B2D-8C4A-2BE29445969F}" dt="2021-07-23T23:42:45.690" v="198"/>
          <ac:spMkLst>
            <pc:docMk/>
            <pc:sldMk cId="2092610989" sldId="652"/>
            <ac:spMk id="87" creationId="{E099DCC1-A47B-4087-9C2A-10A622E70D94}"/>
          </ac:spMkLst>
        </pc:spChg>
        <pc:spChg chg="mod">
          <ac:chgData name="DOCENTE - MANUEL ALBERTO  GUEVARA  NAJARRO" userId="dc0839a7-ef25-445d-88fe-29223dfab4a5" providerId="ADAL" clId="{C18A2E0A-10DF-4B2D-8C4A-2BE29445969F}" dt="2021-07-23T23:42:45.690" v="198"/>
          <ac:spMkLst>
            <pc:docMk/>
            <pc:sldMk cId="2092610989" sldId="652"/>
            <ac:spMk id="88" creationId="{23AFEE42-2798-4909-811C-DA53110B67E1}"/>
          </ac:spMkLst>
        </pc:spChg>
        <pc:spChg chg="mod">
          <ac:chgData name="DOCENTE - MANUEL ALBERTO  GUEVARA  NAJARRO" userId="dc0839a7-ef25-445d-88fe-29223dfab4a5" providerId="ADAL" clId="{C18A2E0A-10DF-4B2D-8C4A-2BE29445969F}" dt="2021-07-23T23:42:45.690" v="198"/>
          <ac:spMkLst>
            <pc:docMk/>
            <pc:sldMk cId="2092610989" sldId="652"/>
            <ac:spMk id="89" creationId="{B032C682-E5BD-4EBA-81F3-3B8321DB20BC}"/>
          </ac:spMkLst>
        </pc:spChg>
        <pc:spChg chg="mod">
          <ac:chgData name="DOCENTE - MANUEL ALBERTO  GUEVARA  NAJARRO" userId="dc0839a7-ef25-445d-88fe-29223dfab4a5" providerId="ADAL" clId="{C18A2E0A-10DF-4B2D-8C4A-2BE29445969F}" dt="2021-07-23T23:42:45.690" v="198"/>
          <ac:spMkLst>
            <pc:docMk/>
            <pc:sldMk cId="2092610989" sldId="652"/>
            <ac:spMk id="90" creationId="{8E0636B1-30CD-4E49-8316-3FC26D631E72}"/>
          </ac:spMkLst>
        </pc:spChg>
        <pc:spChg chg="add mod topLvl">
          <ac:chgData name="DOCENTE - MANUEL ALBERTO  GUEVARA  NAJARRO" userId="dc0839a7-ef25-445d-88fe-29223dfab4a5" providerId="ADAL" clId="{C18A2E0A-10DF-4B2D-8C4A-2BE29445969F}" dt="2021-07-23T23:45:40.461" v="295" actId="164"/>
          <ac:spMkLst>
            <pc:docMk/>
            <pc:sldMk cId="2092610989" sldId="652"/>
            <ac:spMk id="91" creationId="{93568F7D-7640-4C6C-B702-33B18A5ACDDC}"/>
          </ac:spMkLst>
        </pc:spChg>
        <pc:spChg chg="add mod topLvl">
          <ac:chgData name="DOCENTE - MANUEL ALBERTO  GUEVARA  NAJARRO" userId="dc0839a7-ef25-445d-88fe-29223dfab4a5" providerId="ADAL" clId="{C18A2E0A-10DF-4B2D-8C4A-2BE29445969F}" dt="2021-07-23T23:45:40.461" v="295" actId="164"/>
          <ac:spMkLst>
            <pc:docMk/>
            <pc:sldMk cId="2092610989" sldId="652"/>
            <ac:spMk id="92" creationId="{19B52A37-6CE7-4A7B-8AE9-FD120D46016D}"/>
          </ac:spMkLst>
        </pc:spChg>
        <pc:spChg chg="add mod topLvl">
          <ac:chgData name="DOCENTE - MANUEL ALBERTO  GUEVARA  NAJARRO" userId="dc0839a7-ef25-445d-88fe-29223dfab4a5" providerId="ADAL" clId="{C18A2E0A-10DF-4B2D-8C4A-2BE29445969F}" dt="2021-07-23T23:45:49.165" v="297" actId="164"/>
          <ac:spMkLst>
            <pc:docMk/>
            <pc:sldMk cId="2092610989" sldId="652"/>
            <ac:spMk id="93" creationId="{96A4D5FB-31B7-4501-8341-A1B11FE4B2A0}"/>
          </ac:spMkLst>
        </pc:spChg>
        <pc:spChg chg="add mod topLvl">
          <ac:chgData name="DOCENTE - MANUEL ALBERTO  GUEVARA  NAJARRO" userId="dc0839a7-ef25-445d-88fe-29223dfab4a5" providerId="ADAL" clId="{C18A2E0A-10DF-4B2D-8C4A-2BE29445969F}" dt="2021-07-23T23:45:49.165" v="297" actId="164"/>
          <ac:spMkLst>
            <pc:docMk/>
            <pc:sldMk cId="2092610989" sldId="652"/>
            <ac:spMk id="94" creationId="{C0973228-E82B-4850-8D5B-803D3240849F}"/>
          </ac:spMkLst>
        </pc:spChg>
        <pc:spChg chg="add mod topLvl">
          <ac:chgData name="DOCENTE - MANUEL ALBERTO  GUEVARA  NAJARRO" userId="dc0839a7-ef25-445d-88fe-29223dfab4a5" providerId="ADAL" clId="{C18A2E0A-10DF-4B2D-8C4A-2BE29445969F}" dt="2021-07-23T23:45:49.165" v="297" actId="164"/>
          <ac:spMkLst>
            <pc:docMk/>
            <pc:sldMk cId="2092610989" sldId="652"/>
            <ac:spMk id="96" creationId="{A60E671B-E378-4774-A24A-C87274409A50}"/>
          </ac:spMkLst>
        </pc:spChg>
        <pc:spChg chg="add mod topLvl">
          <ac:chgData name="DOCENTE - MANUEL ALBERTO  GUEVARA  NAJARRO" userId="dc0839a7-ef25-445d-88fe-29223dfab4a5" providerId="ADAL" clId="{C18A2E0A-10DF-4B2D-8C4A-2BE29445969F}" dt="2021-07-23T23:45:49.165" v="297" actId="164"/>
          <ac:spMkLst>
            <pc:docMk/>
            <pc:sldMk cId="2092610989" sldId="652"/>
            <ac:spMk id="97" creationId="{5B51A8E0-DEFB-4278-B9CC-EB9EAD5E1984}"/>
          </ac:spMkLst>
        </pc:spChg>
        <pc:spChg chg="add mod topLvl">
          <ac:chgData name="DOCENTE - MANUEL ALBERTO  GUEVARA  NAJARRO" userId="dc0839a7-ef25-445d-88fe-29223dfab4a5" providerId="ADAL" clId="{C18A2E0A-10DF-4B2D-8C4A-2BE29445969F}" dt="2021-07-23T23:45:40.461" v="295" actId="164"/>
          <ac:spMkLst>
            <pc:docMk/>
            <pc:sldMk cId="2092610989" sldId="652"/>
            <ac:spMk id="98" creationId="{4DC2FF59-F53D-4935-8725-7B18B3ACD8DB}"/>
          </ac:spMkLst>
        </pc:spChg>
        <pc:spChg chg="add mod topLvl">
          <ac:chgData name="DOCENTE - MANUEL ALBERTO  GUEVARA  NAJARRO" userId="dc0839a7-ef25-445d-88fe-29223dfab4a5" providerId="ADAL" clId="{C18A2E0A-10DF-4B2D-8C4A-2BE29445969F}" dt="2021-07-30T00:22:34.724" v="727" actId="1076"/>
          <ac:spMkLst>
            <pc:docMk/>
            <pc:sldMk cId="2092610989" sldId="652"/>
            <ac:spMk id="99" creationId="{2CA6133E-47C2-4E8D-B721-5C764BCFBD0B}"/>
          </ac:spMkLst>
        </pc:spChg>
        <pc:spChg chg="add mod topLvl">
          <ac:chgData name="DOCENTE - MANUEL ALBERTO  GUEVARA  NAJARRO" userId="dc0839a7-ef25-445d-88fe-29223dfab4a5" providerId="ADAL" clId="{C18A2E0A-10DF-4B2D-8C4A-2BE29445969F}" dt="2021-07-23T23:45:44.160" v="296" actId="164"/>
          <ac:spMkLst>
            <pc:docMk/>
            <pc:sldMk cId="2092610989" sldId="652"/>
            <ac:spMk id="101" creationId="{6CB96C29-6400-4336-BC3B-EB0BD47C56BF}"/>
          </ac:spMkLst>
        </pc:spChg>
        <pc:spChg chg="add mod topLvl">
          <ac:chgData name="DOCENTE - MANUEL ALBERTO  GUEVARA  NAJARRO" userId="dc0839a7-ef25-445d-88fe-29223dfab4a5" providerId="ADAL" clId="{C18A2E0A-10DF-4B2D-8C4A-2BE29445969F}" dt="2021-07-23T23:45:44.160" v="296" actId="164"/>
          <ac:spMkLst>
            <pc:docMk/>
            <pc:sldMk cId="2092610989" sldId="652"/>
            <ac:spMk id="102" creationId="{4D567049-0F99-4601-95E3-F4202FA6852E}"/>
          </ac:spMkLst>
        </pc:spChg>
        <pc:spChg chg="add mod topLvl">
          <ac:chgData name="DOCENTE - MANUEL ALBERTO  GUEVARA  NAJARRO" userId="dc0839a7-ef25-445d-88fe-29223dfab4a5" providerId="ADAL" clId="{C18A2E0A-10DF-4B2D-8C4A-2BE29445969F}" dt="2021-07-23T23:45:44.160" v="296" actId="164"/>
          <ac:spMkLst>
            <pc:docMk/>
            <pc:sldMk cId="2092610989" sldId="652"/>
            <ac:spMk id="103" creationId="{891D5B27-F92E-4E5C-B4BF-E7897203DA3C}"/>
          </ac:spMkLst>
        </pc:spChg>
        <pc:spChg chg="add mod ord topLvl">
          <ac:chgData name="DOCENTE - MANUEL ALBERTO  GUEVARA  NAJARRO" userId="dc0839a7-ef25-445d-88fe-29223dfab4a5" providerId="ADAL" clId="{C18A2E0A-10DF-4B2D-8C4A-2BE29445969F}" dt="2021-07-30T00:21:59.929" v="722" actId="166"/>
          <ac:spMkLst>
            <pc:docMk/>
            <pc:sldMk cId="2092610989" sldId="652"/>
            <ac:spMk id="104" creationId="{FA53FF55-CAEC-43F5-BDCA-8C4110ECA91A}"/>
          </ac:spMkLst>
        </pc:spChg>
        <pc:spChg chg="add mod topLvl">
          <ac:chgData name="DOCENTE - MANUEL ALBERTO  GUEVARA  NAJARRO" userId="dc0839a7-ef25-445d-88fe-29223dfab4a5" providerId="ADAL" clId="{C18A2E0A-10DF-4B2D-8C4A-2BE29445969F}" dt="2021-07-23T23:45:36.047" v="294" actId="164"/>
          <ac:spMkLst>
            <pc:docMk/>
            <pc:sldMk cId="2092610989" sldId="652"/>
            <ac:spMk id="106" creationId="{175806AE-23EF-418C-B480-C7DBD5E8D1E7}"/>
          </ac:spMkLst>
        </pc:spChg>
        <pc:spChg chg="add mod topLvl">
          <ac:chgData name="DOCENTE - MANUEL ALBERTO  GUEVARA  NAJARRO" userId="dc0839a7-ef25-445d-88fe-29223dfab4a5" providerId="ADAL" clId="{C18A2E0A-10DF-4B2D-8C4A-2BE29445969F}" dt="2021-07-23T23:45:36.047" v="294" actId="164"/>
          <ac:spMkLst>
            <pc:docMk/>
            <pc:sldMk cId="2092610989" sldId="652"/>
            <ac:spMk id="107" creationId="{F4BCE40E-0452-4191-8382-316DB2A97228}"/>
          </ac:spMkLst>
        </pc:spChg>
        <pc:spChg chg="add mod topLvl">
          <ac:chgData name="DOCENTE - MANUEL ALBERTO  GUEVARA  NAJARRO" userId="dc0839a7-ef25-445d-88fe-29223dfab4a5" providerId="ADAL" clId="{C18A2E0A-10DF-4B2D-8C4A-2BE29445969F}" dt="2021-07-23T23:45:30.172" v="293" actId="164"/>
          <ac:spMkLst>
            <pc:docMk/>
            <pc:sldMk cId="2092610989" sldId="652"/>
            <ac:spMk id="108" creationId="{2F726ACE-0458-4DB0-A7F7-B00F7877EECC}"/>
          </ac:spMkLst>
        </pc:spChg>
        <pc:spChg chg="add mod topLvl">
          <ac:chgData name="DOCENTE - MANUEL ALBERTO  GUEVARA  NAJARRO" userId="dc0839a7-ef25-445d-88fe-29223dfab4a5" providerId="ADAL" clId="{C18A2E0A-10DF-4B2D-8C4A-2BE29445969F}" dt="2021-07-23T23:45:30.172" v="293" actId="164"/>
          <ac:spMkLst>
            <pc:docMk/>
            <pc:sldMk cId="2092610989" sldId="652"/>
            <ac:spMk id="109" creationId="{F0DCC627-5E76-489E-B966-DBAE4E477B20}"/>
          </ac:spMkLst>
        </pc:spChg>
        <pc:spChg chg="add mod topLvl">
          <ac:chgData name="DOCENTE - MANUEL ALBERTO  GUEVARA  NAJARRO" userId="dc0839a7-ef25-445d-88fe-29223dfab4a5" providerId="ADAL" clId="{C18A2E0A-10DF-4B2D-8C4A-2BE29445969F}" dt="2021-07-23T23:45:30.172" v="293" actId="164"/>
          <ac:spMkLst>
            <pc:docMk/>
            <pc:sldMk cId="2092610989" sldId="652"/>
            <ac:spMk id="111" creationId="{5A45A919-47CF-4A08-91D1-17C5A9A19A2B}"/>
          </ac:spMkLst>
        </pc:spChg>
        <pc:spChg chg="add mod topLvl">
          <ac:chgData name="DOCENTE - MANUEL ALBERTO  GUEVARA  NAJARRO" userId="dc0839a7-ef25-445d-88fe-29223dfab4a5" providerId="ADAL" clId="{C18A2E0A-10DF-4B2D-8C4A-2BE29445969F}" dt="2021-07-23T23:45:30.172" v="293" actId="164"/>
          <ac:spMkLst>
            <pc:docMk/>
            <pc:sldMk cId="2092610989" sldId="652"/>
            <ac:spMk id="112" creationId="{B978424D-134D-41AA-966C-BE3D47ABB0B1}"/>
          </ac:spMkLst>
        </pc:spChg>
        <pc:spChg chg="add mod topLvl">
          <ac:chgData name="DOCENTE - MANUEL ALBERTO  GUEVARA  NAJARRO" userId="dc0839a7-ef25-445d-88fe-29223dfab4a5" providerId="ADAL" clId="{C18A2E0A-10DF-4B2D-8C4A-2BE29445969F}" dt="2021-07-23T23:45:36.047" v="294" actId="164"/>
          <ac:spMkLst>
            <pc:docMk/>
            <pc:sldMk cId="2092610989" sldId="652"/>
            <ac:spMk id="113" creationId="{865E31E3-C3E7-4D93-A79F-3F4CE45B2A18}"/>
          </ac:spMkLst>
        </pc:spChg>
        <pc:spChg chg="add mod ord topLvl">
          <ac:chgData name="DOCENTE - MANUEL ALBERTO  GUEVARA  NAJARRO" userId="dc0839a7-ef25-445d-88fe-29223dfab4a5" providerId="ADAL" clId="{C18A2E0A-10DF-4B2D-8C4A-2BE29445969F}" dt="2021-07-30T00:23:41.311" v="750" actId="166"/>
          <ac:spMkLst>
            <pc:docMk/>
            <pc:sldMk cId="2092610989" sldId="652"/>
            <ac:spMk id="114" creationId="{18E8ED3F-CBF4-447D-BB5D-D340BB339352}"/>
          </ac:spMkLst>
        </pc:spChg>
        <pc:spChg chg="add mod">
          <ac:chgData name="DOCENTE - MANUEL ALBERTO  GUEVARA  NAJARRO" userId="dc0839a7-ef25-445d-88fe-29223dfab4a5" providerId="ADAL" clId="{C18A2E0A-10DF-4B2D-8C4A-2BE29445969F}" dt="2021-07-30T00:22:55.492" v="733" actId="14100"/>
          <ac:spMkLst>
            <pc:docMk/>
            <pc:sldMk cId="2092610989" sldId="652"/>
            <ac:spMk id="116" creationId="{2583CB58-BBAA-4F22-A824-5EBD02144522}"/>
          </ac:spMkLst>
        </pc:spChg>
        <pc:spChg chg="add mod">
          <ac:chgData name="DOCENTE - MANUEL ALBERTO  GUEVARA  NAJARRO" userId="dc0839a7-ef25-445d-88fe-29223dfab4a5" providerId="ADAL" clId="{C18A2E0A-10DF-4B2D-8C4A-2BE29445969F}" dt="2021-07-30T00:22:45.854" v="730" actId="123"/>
          <ac:spMkLst>
            <pc:docMk/>
            <pc:sldMk cId="2092610989" sldId="652"/>
            <ac:spMk id="117" creationId="{1C77363E-F95D-4892-BC96-81B6E446E2B7}"/>
          </ac:spMkLst>
        </pc:spChg>
        <pc:spChg chg="add del mod">
          <ac:chgData name="DOCENTE - MANUEL ALBERTO  GUEVARA  NAJARRO" userId="dc0839a7-ef25-445d-88fe-29223dfab4a5" providerId="ADAL" clId="{C18A2E0A-10DF-4B2D-8C4A-2BE29445969F}" dt="2021-07-30T00:17:14.799" v="623" actId="478"/>
          <ac:spMkLst>
            <pc:docMk/>
            <pc:sldMk cId="2092610989" sldId="652"/>
            <ac:spMk id="118" creationId="{88A72376-A887-4ACF-8D24-5DACBF38CAFF}"/>
          </ac:spMkLst>
        </pc:spChg>
        <pc:spChg chg="add del mod">
          <ac:chgData name="DOCENTE - MANUEL ALBERTO  GUEVARA  NAJARRO" userId="dc0839a7-ef25-445d-88fe-29223dfab4a5" providerId="ADAL" clId="{C18A2E0A-10DF-4B2D-8C4A-2BE29445969F}" dt="2021-07-30T00:17:14.799" v="623" actId="478"/>
          <ac:spMkLst>
            <pc:docMk/>
            <pc:sldMk cId="2092610989" sldId="652"/>
            <ac:spMk id="119" creationId="{C6B370ED-99D9-4505-8A85-D5BE9FF26490}"/>
          </ac:spMkLst>
        </pc:spChg>
        <pc:spChg chg="add mod">
          <ac:chgData name="DOCENTE - MANUEL ALBERTO  GUEVARA  NAJARRO" userId="dc0839a7-ef25-445d-88fe-29223dfab4a5" providerId="ADAL" clId="{C18A2E0A-10DF-4B2D-8C4A-2BE29445969F}" dt="2021-07-30T00:23:50.067" v="763" actId="1038"/>
          <ac:spMkLst>
            <pc:docMk/>
            <pc:sldMk cId="2092610989" sldId="652"/>
            <ac:spMk id="120" creationId="{598AF7BC-FD9D-45D2-837D-379493FA351F}"/>
          </ac:spMkLst>
        </pc:spChg>
        <pc:spChg chg="add mod">
          <ac:chgData name="DOCENTE - MANUEL ALBERTO  GUEVARA  NAJARRO" userId="dc0839a7-ef25-445d-88fe-29223dfab4a5" providerId="ADAL" clId="{C18A2E0A-10DF-4B2D-8C4A-2BE29445969F}" dt="2021-07-30T00:23:46.992" v="756" actId="1038"/>
          <ac:spMkLst>
            <pc:docMk/>
            <pc:sldMk cId="2092610989" sldId="652"/>
            <ac:spMk id="121" creationId="{E3E6AA68-4E9A-4BBF-9625-BE582E6667D8}"/>
          </ac:spMkLst>
        </pc:spChg>
        <pc:spChg chg="add mod">
          <ac:chgData name="DOCENTE - MANUEL ALBERTO  GUEVARA  NAJARRO" userId="dc0839a7-ef25-445d-88fe-29223dfab4a5" providerId="ADAL" clId="{C18A2E0A-10DF-4B2D-8C4A-2BE29445969F}" dt="2021-07-30T00:23:03.971" v="735" actId="1076"/>
          <ac:spMkLst>
            <pc:docMk/>
            <pc:sldMk cId="2092610989" sldId="652"/>
            <ac:spMk id="122" creationId="{0C59A72D-92BD-4DCD-BB32-AE3B4AD059FA}"/>
          </ac:spMkLst>
        </pc:spChg>
        <pc:spChg chg="add mod">
          <ac:chgData name="DOCENTE - MANUEL ALBERTO  GUEVARA  NAJARRO" userId="dc0839a7-ef25-445d-88fe-29223dfab4a5" providerId="ADAL" clId="{C18A2E0A-10DF-4B2D-8C4A-2BE29445969F}" dt="2021-07-30T00:23:13.442" v="739" actId="123"/>
          <ac:spMkLst>
            <pc:docMk/>
            <pc:sldMk cId="2092610989" sldId="652"/>
            <ac:spMk id="123" creationId="{9F74C493-0594-4B12-B392-4CCD4D087DD3}"/>
          </ac:spMkLst>
        </pc:spChg>
        <pc:spChg chg="add del mod">
          <ac:chgData name="DOCENTE - MANUEL ALBERTO  GUEVARA  NAJARRO" userId="dc0839a7-ef25-445d-88fe-29223dfab4a5" providerId="ADAL" clId="{C18A2E0A-10DF-4B2D-8C4A-2BE29445969F}" dt="2021-07-30T00:17:14.799" v="623" actId="478"/>
          <ac:spMkLst>
            <pc:docMk/>
            <pc:sldMk cId="2092610989" sldId="652"/>
            <ac:spMk id="124" creationId="{72F18C53-CF65-4873-B28D-31ACD2A89005}"/>
          </ac:spMkLst>
        </pc:spChg>
        <pc:spChg chg="add del mod">
          <ac:chgData name="DOCENTE - MANUEL ALBERTO  GUEVARA  NAJARRO" userId="dc0839a7-ef25-445d-88fe-29223dfab4a5" providerId="ADAL" clId="{C18A2E0A-10DF-4B2D-8C4A-2BE29445969F}" dt="2021-07-30T00:17:14.799" v="623" actId="478"/>
          <ac:spMkLst>
            <pc:docMk/>
            <pc:sldMk cId="2092610989" sldId="652"/>
            <ac:spMk id="125" creationId="{599A90B3-4220-406A-B14A-2650AD1A518A}"/>
          </ac:spMkLst>
        </pc:spChg>
        <pc:spChg chg="mod">
          <ac:chgData name="DOCENTE - MANUEL ALBERTO  GUEVARA  NAJARRO" userId="dc0839a7-ef25-445d-88fe-29223dfab4a5" providerId="ADAL" clId="{C18A2E0A-10DF-4B2D-8C4A-2BE29445969F}" dt="2021-07-23T23:45:16.435" v="291" actId="165"/>
          <ac:spMkLst>
            <pc:docMk/>
            <pc:sldMk cId="2092610989" sldId="652"/>
            <ac:spMk id="127" creationId="{455C2366-16C4-46CC-BF74-4C9164ED68B1}"/>
          </ac:spMkLst>
        </pc:spChg>
        <pc:spChg chg="mod">
          <ac:chgData name="DOCENTE - MANUEL ALBERTO  GUEVARA  NAJARRO" userId="dc0839a7-ef25-445d-88fe-29223dfab4a5" providerId="ADAL" clId="{C18A2E0A-10DF-4B2D-8C4A-2BE29445969F}" dt="2021-07-23T23:45:16.435" v="291" actId="165"/>
          <ac:spMkLst>
            <pc:docMk/>
            <pc:sldMk cId="2092610989" sldId="652"/>
            <ac:spMk id="128" creationId="{6BAA34DF-052C-4692-B9C0-C91D9835A002}"/>
          </ac:spMkLst>
        </pc:spChg>
        <pc:spChg chg="mod">
          <ac:chgData name="DOCENTE - MANUEL ALBERTO  GUEVARA  NAJARRO" userId="dc0839a7-ef25-445d-88fe-29223dfab4a5" providerId="ADAL" clId="{C18A2E0A-10DF-4B2D-8C4A-2BE29445969F}" dt="2021-07-23T23:45:16.435" v="291" actId="165"/>
          <ac:spMkLst>
            <pc:docMk/>
            <pc:sldMk cId="2092610989" sldId="652"/>
            <ac:spMk id="129" creationId="{7E9D406B-9786-4677-BC3B-C27ADA9663F8}"/>
          </ac:spMkLst>
        </pc:spChg>
        <pc:spChg chg="mod">
          <ac:chgData name="DOCENTE - MANUEL ALBERTO  GUEVARA  NAJARRO" userId="dc0839a7-ef25-445d-88fe-29223dfab4a5" providerId="ADAL" clId="{C18A2E0A-10DF-4B2D-8C4A-2BE29445969F}" dt="2021-07-23T23:45:16.435" v="291" actId="165"/>
          <ac:spMkLst>
            <pc:docMk/>
            <pc:sldMk cId="2092610989" sldId="652"/>
            <ac:spMk id="130" creationId="{A64B873E-6C6B-4BAC-884F-B52DDA690F85}"/>
          </ac:spMkLst>
        </pc:spChg>
        <pc:spChg chg="mod">
          <ac:chgData name="DOCENTE - MANUEL ALBERTO  GUEVARA  NAJARRO" userId="dc0839a7-ef25-445d-88fe-29223dfab4a5" providerId="ADAL" clId="{C18A2E0A-10DF-4B2D-8C4A-2BE29445969F}" dt="2021-07-23T23:45:16.435" v="291" actId="165"/>
          <ac:spMkLst>
            <pc:docMk/>
            <pc:sldMk cId="2092610989" sldId="652"/>
            <ac:spMk id="131" creationId="{F3C7FE67-CF01-4068-8F67-4B86BB099F5B}"/>
          </ac:spMkLst>
        </pc:spChg>
        <pc:spChg chg="mod">
          <ac:chgData name="DOCENTE - MANUEL ALBERTO  GUEVARA  NAJARRO" userId="dc0839a7-ef25-445d-88fe-29223dfab4a5" providerId="ADAL" clId="{C18A2E0A-10DF-4B2D-8C4A-2BE29445969F}" dt="2021-07-23T23:45:16.435" v="291" actId="165"/>
          <ac:spMkLst>
            <pc:docMk/>
            <pc:sldMk cId="2092610989" sldId="652"/>
            <ac:spMk id="132" creationId="{753C5DFA-ADA7-42AB-9FF4-A42251042282}"/>
          </ac:spMkLst>
        </pc:spChg>
        <pc:spChg chg="mod">
          <ac:chgData name="DOCENTE - MANUEL ALBERTO  GUEVARA  NAJARRO" userId="dc0839a7-ef25-445d-88fe-29223dfab4a5" providerId="ADAL" clId="{C18A2E0A-10DF-4B2D-8C4A-2BE29445969F}" dt="2021-07-23T23:45:16.435" v="291" actId="165"/>
          <ac:spMkLst>
            <pc:docMk/>
            <pc:sldMk cId="2092610989" sldId="652"/>
            <ac:spMk id="133" creationId="{E1D40B16-7055-4035-B4DA-C514DDB3B43B}"/>
          </ac:spMkLst>
        </pc:spChg>
        <pc:spChg chg="mod">
          <ac:chgData name="DOCENTE - MANUEL ALBERTO  GUEVARA  NAJARRO" userId="dc0839a7-ef25-445d-88fe-29223dfab4a5" providerId="ADAL" clId="{C18A2E0A-10DF-4B2D-8C4A-2BE29445969F}" dt="2021-07-23T23:45:16.435" v="291" actId="165"/>
          <ac:spMkLst>
            <pc:docMk/>
            <pc:sldMk cId="2092610989" sldId="652"/>
            <ac:spMk id="134" creationId="{9DEA3AF8-D246-420D-A0E0-A263FD565134}"/>
          </ac:spMkLst>
        </pc:spChg>
        <pc:spChg chg="mod">
          <ac:chgData name="DOCENTE - MANUEL ALBERTO  GUEVARA  NAJARRO" userId="dc0839a7-ef25-445d-88fe-29223dfab4a5" providerId="ADAL" clId="{C18A2E0A-10DF-4B2D-8C4A-2BE29445969F}" dt="2021-07-23T23:45:16.435" v="291" actId="165"/>
          <ac:spMkLst>
            <pc:docMk/>
            <pc:sldMk cId="2092610989" sldId="652"/>
            <ac:spMk id="135" creationId="{45D8D666-B982-4E55-B901-425C7C82CA9F}"/>
          </ac:spMkLst>
        </pc:spChg>
        <pc:spChg chg="mod">
          <ac:chgData name="DOCENTE - MANUEL ALBERTO  GUEVARA  NAJARRO" userId="dc0839a7-ef25-445d-88fe-29223dfab4a5" providerId="ADAL" clId="{C18A2E0A-10DF-4B2D-8C4A-2BE29445969F}" dt="2021-07-23T23:45:16.435" v="291" actId="165"/>
          <ac:spMkLst>
            <pc:docMk/>
            <pc:sldMk cId="2092610989" sldId="652"/>
            <ac:spMk id="137" creationId="{2E56C5EA-34EF-4138-96B6-71C01BC29476}"/>
          </ac:spMkLst>
        </pc:spChg>
        <pc:spChg chg="mod">
          <ac:chgData name="DOCENTE - MANUEL ALBERTO  GUEVARA  NAJARRO" userId="dc0839a7-ef25-445d-88fe-29223dfab4a5" providerId="ADAL" clId="{C18A2E0A-10DF-4B2D-8C4A-2BE29445969F}" dt="2021-07-23T23:45:16.435" v="291" actId="165"/>
          <ac:spMkLst>
            <pc:docMk/>
            <pc:sldMk cId="2092610989" sldId="652"/>
            <ac:spMk id="138" creationId="{72A6D26D-EFBD-49A5-96CA-69BE073AF353}"/>
          </ac:spMkLst>
        </pc:spChg>
        <pc:spChg chg="mod">
          <ac:chgData name="DOCENTE - MANUEL ALBERTO  GUEVARA  NAJARRO" userId="dc0839a7-ef25-445d-88fe-29223dfab4a5" providerId="ADAL" clId="{C18A2E0A-10DF-4B2D-8C4A-2BE29445969F}" dt="2021-07-23T23:45:16.435" v="291" actId="165"/>
          <ac:spMkLst>
            <pc:docMk/>
            <pc:sldMk cId="2092610989" sldId="652"/>
            <ac:spMk id="139" creationId="{95132F3F-3634-49E5-9B23-7717AF449767}"/>
          </ac:spMkLst>
        </pc:spChg>
        <pc:spChg chg="mod">
          <ac:chgData name="DOCENTE - MANUEL ALBERTO  GUEVARA  NAJARRO" userId="dc0839a7-ef25-445d-88fe-29223dfab4a5" providerId="ADAL" clId="{C18A2E0A-10DF-4B2D-8C4A-2BE29445969F}" dt="2021-07-23T23:45:16.435" v="291" actId="165"/>
          <ac:spMkLst>
            <pc:docMk/>
            <pc:sldMk cId="2092610989" sldId="652"/>
            <ac:spMk id="140" creationId="{D5FC910F-8051-4756-B882-9F47A225CE96}"/>
          </ac:spMkLst>
        </pc:spChg>
        <pc:spChg chg="mod">
          <ac:chgData name="DOCENTE - MANUEL ALBERTO  GUEVARA  NAJARRO" userId="dc0839a7-ef25-445d-88fe-29223dfab4a5" providerId="ADAL" clId="{C18A2E0A-10DF-4B2D-8C4A-2BE29445969F}" dt="2021-07-23T23:45:16.435" v="291" actId="165"/>
          <ac:spMkLst>
            <pc:docMk/>
            <pc:sldMk cId="2092610989" sldId="652"/>
            <ac:spMk id="141" creationId="{3532B0D6-F79E-4B4E-A26B-D1D2277DB653}"/>
          </ac:spMkLst>
        </pc:spChg>
        <pc:spChg chg="mod">
          <ac:chgData name="DOCENTE - MANUEL ALBERTO  GUEVARA  NAJARRO" userId="dc0839a7-ef25-445d-88fe-29223dfab4a5" providerId="ADAL" clId="{C18A2E0A-10DF-4B2D-8C4A-2BE29445969F}" dt="2021-07-23T23:45:16.435" v="291" actId="165"/>
          <ac:spMkLst>
            <pc:docMk/>
            <pc:sldMk cId="2092610989" sldId="652"/>
            <ac:spMk id="142" creationId="{B2F78FF7-C155-4101-BE3D-36A52D631519}"/>
          </ac:spMkLst>
        </pc:spChg>
        <pc:spChg chg="mod">
          <ac:chgData name="DOCENTE - MANUEL ALBERTO  GUEVARA  NAJARRO" userId="dc0839a7-ef25-445d-88fe-29223dfab4a5" providerId="ADAL" clId="{C18A2E0A-10DF-4B2D-8C4A-2BE29445969F}" dt="2021-07-23T23:45:16.435" v="291" actId="165"/>
          <ac:spMkLst>
            <pc:docMk/>
            <pc:sldMk cId="2092610989" sldId="652"/>
            <ac:spMk id="143" creationId="{56960A9A-118D-4DF0-BDDB-C905BFCB1755}"/>
          </ac:spMkLst>
        </pc:spChg>
        <pc:spChg chg="mod">
          <ac:chgData name="DOCENTE - MANUEL ALBERTO  GUEVARA  NAJARRO" userId="dc0839a7-ef25-445d-88fe-29223dfab4a5" providerId="ADAL" clId="{C18A2E0A-10DF-4B2D-8C4A-2BE29445969F}" dt="2021-07-23T23:45:16.435" v="291" actId="165"/>
          <ac:spMkLst>
            <pc:docMk/>
            <pc:sldMk cId="2092610989" sldId="652"/>
            <ac:spMk id="144" creationId="{07C0E8C2-68B9-4042-B4D7-818CACD27FB8}"/>
          </ac:spMkLst>
        </pc:spChg>
        <pc:spChg chg="mod">
          <ac:chgData name="DOCENTE - MANUEL ALBERTO  GUEVARA  NAJARRO" userId="dc0839a7-ef25-445d-88fe-29223dfab4a5" providerId="ADAL" clId="{C18A2E0A-10DF-4B2D-8C4A-2BE29445969F}" dt="2021-07-23T23:45:16.435" v="291" actId="165"/>
          <ac:spMkLst>
            <pc:docMk/>
            <pc:sldMk cId="2092610989" sldId="652"/>
            <ac:spMk id="145" creationId="{BED8FED3-27DC-4E46-A64D-3DEF5B8A2C7A}"/>
          </ac:spMkLst>
        </pc:spChg>
        <pc:spChg chg="mod">
          <ac:chgData name="DOCENTE - MANUEL ALBERTO  GUEVARA  NAJARRO" userId="dc0839a7-ef25-445d-88fe-29223dfab4a5" providerId="ADAL" clId="{C18A2E0A-10DF-4B2D-8C4A-2BE29445969F}" dt="2021-07-23T23:45:16.435" v="291" actId="165"/>
          <ac:spMkLst>
            <pc:docMk/>
            <pc:sldMk cId="2092610989" sldId="652"/>
            <ac:spMk id="146" creationId="{BFC1ECDE-F853-4195-96D2-0FF012E62A51}"/>
          </ac:spMkLst>
        </pc:spChg>
        <pc:spChg chg="mod">
          <ac:chgData name="DOCENTE - MANUEL ALBERTO  GUEVARA  NAJARRO" userId="dc0839a7-ef25-445d-88fe-29223dfab4a5" providerId="ADAL" clId="{C18A2E0A-10DF-4B2D-8C4A-2BE29445969F}" dt="2021-07-23T23:45:16.435" v="291" actId="165"/>
          <ac:spMkLst>
            <pc:docMk/>
            <pc:sldMk cId="2092610989" sldId="652"/>
            <ac:spMk id="148" creationId="{0C64FA79-73C9-486D-A712-EC4120C9A8CB}"/>
          </ac:spMkLst>
        </pc:spChg>
        <pc:spChg chg="mod">
          <ac:chgData name="DOCENTE - MANUEL ALBERTO  GUEVARA  NAJARRO" userId="dc0839a7-ef25-445d-88fe-29223dfab4a5" providerId="ADAL" clId="{C18A2E0A-10DF-4B2D-8C4A-2BE29445969F}" dt="2021-07-23T23:45:16.435" v="291" actId="165"/>
          <ac:spMkLst>
            <pc:docMk/>
            <pc:sldMk cId="2092610989" sldId="652"/>
            <ac:spMk id="149" creationId="{86731E3C-30EF-4DCF-8AA3-F65EB6B2DF5C}"/>
          </ac:spMkLst>
        </pc:spChg>
        <pc:spChg chg="mod">
          <ac:chgData name="DOCENTE - MANUEL ALBERTO  GUEVARA  NAJARRO" userId="dc0839a7-ef25-445d-88fe-29223dfab4a5" providerId="ADAL" clId="{C18A2E0A-10DF-4B2D-8C4A-2BE29445969F}" dt="2021-07-23T23:45:16.435" v="291" actId="165"/>
          <ac:spMkLst>
            <pc:docMk/>
            <pc:sldMk cId="2092610989" sldId="652"/>
            <ac:spMk id="150" creationId="{822E409E-EC36-4A6F-A238-CCA51B9825A5}"/>
          </ac:spMkLst>
        </pc:spChg>
        <pc:spChg chg="mod">
          <ac:chgData name="DOCENTE - MANUEL ALBERTO  GUEVARA  NAJARRO" userId="dc0839a7-ef25-445d-88fe-29223dfab4a5" providerId="ADAL" clId="{C18A2E0A-10DF-4B2D-8C4A-2BE29445969F}" dt="2021-07-23T23:45:16.435" v="291" actId="165"/>
          <ac:spMkLst>
            <pc:docMk/>
            <pc:sldMk cId="2092610989" sldId="652"/>
            <ac:spMk id="151" creationId="{8DC5B4D2-2A58-463D-97AF-ED131EFA5EFD}"/>
          </ac:spMkLst>
        </pc:spChg>
        <pc:spChg chg="mod">
          <ac:chgData name="DOCENTE - MANUEL ALBERTO  GUEVARA  NAJARRO" userId="dc0839a7-ef25-445d-88fe-29223dfab4a5" providerId="ADAL" clId="{C18A2E0A-10DF-4B2D-8C4A-2BE29445969F}" dt="2021-07-23T23:45:16.435" v="291" actId="165"/>
          <ac:spMkLst>
            <pc:docMk/>
            <pc:sldMk cId="2092610989" sldId="652"/>
            <ac:spMk id="152" creationId="{5524E46E-8D32-480A-A2AC-B9516DEE18DC}"/>
          </ac:spMkLst>
        </pc:spChg>
        <pc:spChg chg="mod">
          <ac:chgData name="DOCENTE - MANUEL ALBERTO  GUEVARA  NAJARRO" userId="dc0839a7-ef25-445d-88fe-29223dfab4a5" providerId="ADAL" clId="{C18A2E0A-10DF-4B2D-8C4A-2BE29445969F}" dt="2021-07-23T23:45:16.435" v="291" actId="165"/>
          <ac:spMkLst>
            <pc:docMk/>
            <pc:sldMk cId="2092610989" sldId="652"/>
            <ac:spMk id="153" creationId="{C0ECDD60-9EF0-473B-8096-009F52975893}"/>
          </ac:spMkLst>
        </pc:spChg>
        <pc:spChg chg="mod">
          <ac:chgData name="DOCENTE - MANUEL ALBERTO  GUEVARA  NAJARRO" userId="dc0839a7-ef25-445d-88fe-29223dfab4a5" providerId="ADAL" clId="{C18A2E0A-10DF-4B2D-8C4A-2BE29445969F}" dt="2021-07-23T23:45:16.435" v="291" actId="165"/>
          <ac:spMkLst>
            <pc:docMk/>
            <pc:sldMk cId="2092610989" sldId="652"/>
            <ac:spMk id="154" creationId="{DF75F4ED-C166-41B9-851D-CBB2DA611FE5}"/>
          </ac:spMkLst>
        </pc:spChg>
        <pc:spChg chg="mod">
          <ac:chgData name="DOCENTE - MANUEL ALBERTO  GUEVARA  NAJARRO" userId="dc0839a7-ef25-445d-88fe-29223dfab4a5" providerId="ADAL" clId="{C18A2E0A-10DF-4B2D-8C4A-2BE29445969F}" dt="2021-07-23T23:45:16.435" v="291" actId="165"/>
          <ac:spMkLst>
            <pc:docMk/>
            <pc:sldMk cId="2092610989" sldId="652"/>
            <ac:spMk id="155" creationId="{818B2607-EC24-42D2-9F8A-0DFFAB727D76}"/>
          </ac:spMkLst>
        </pc:spChg>
        <pc:spChg chg="mod">
          <ac:chgData name="DOCENTE - MANUEL ALBERTO  GUEVARA  NAJARRO" userId="dc0839a7-ef25-445d-88fe-29223dfab4a5" providerId="ADAL" clId="{C18A2E0A-10DF-4B2D-8C4A-2BE29445969F}" dt="2021-07-23T23:45:16.435" v="291" actId="165"/>
          <ac:spMkLst>
            <pc:docMk/>
            <pc:sldMk cId="2092610989" sldId="652"/>
            <ac:spMk id="156" creationId="{9FD31CA6-1B36-4244-B1CD-F92C5D7D7227}"/>
          </ac:spMkLst>
        </pc:spChg>
        <pc:spChg chg="mod">
          <ac:chgData name="DOCENTE - MANUEL ALBERTO  GUEVARA  NAJARRO" userId="dc0839a7-ef25-445d-88fe-29223dfab4a5" providerId="ADAL" clId="{C18A2E0A-10DF-4B2D-8C4A-2BE29445969F}" dt="2021-07-23T23:45:16.435" v="291" actId="165"/>
          <ac:spMkLst>
            <pc:docMk/>
            <pc:sldMk cId="2092610989" sldId="652"/>
            <ac:spMk id="157" creationId="{4E11169F-D70B-4DA8-9375-4D4332E50ACB}"/>
          </ac:spMkLst>
        </pc:spChg>
        <pc:spChg chg="mod">
          <ac:chgData name="DOCENTE - MANUEL ALBERTO  GUEVARA  NAJARRO" userId="dc0839a7-ef25-445d-88fe-29223dfab4a5" providerId="ADAL" clId="{C18A2E0A-10DF-4B2D-8C4A-2BE29445969F}" dt="2021-07-23T23:45:16.435" v="291" actId="165"/>
          <ac:spMkLst>
            <pc:docMk/>
            <pc:sldMk cId="2092610989" sldId="652"/>
            <ac:spMk id="158" creationId="{C3CE61D0-072D-4B31-B6CA-0E3AA650DFFD}"/>
          </ac:spMkLst>
        </pc:spChg>
        <pc:spChg chg="mod">
          <ac:chgData name="DOCENTE - MANUEL ALBERTO  GUEVARA  NAJARRO" userId="dc0839a7-ef25-445d-88fe-29223dfab4a5" providerId="ADAL" clId="{C18A2E0A-10DF-4B2D-8C4A-2BE29445969F}" dt="2021-07-23T23:45:16.435" v="291" actId="165"/>
          <ac:spMkLst>
            <pc:docMk/>
            <pc:sldMk cId="2092610989" sldId="652"/>
            <ac:spMk id="160" creationId="{BDE4EAA1-9B56-4DF6-B571-8322B930F136}"/>
          </ac:spMkLst>
        </pc:spChg>
        <pc:spChg chg="mod">
          <ac:chgData name="DOCENTE - MANUEL ALBERTO  GUEVARA  NAJARRO" userId="dc0839a7-ef25-445d-88fe-29223dfab4a5" providerId="ADAL" clId="{C18A2E0A-10DF-4B2D-8C4A-2BE29445969F}" dt="2021-07-23T23:45:16.435" v="291" actId="165"/>
          <ac:spMkLst>
            <pc:docMk/>
            <pc:sldMk cId="2092610989" sldId="652"/>
            <ac:spMk id="161" creationId="{F9788BBD-BD8D-4DF6-84AB-7E67AE9D643F}"/>
          </ac:spMkLst>
        </pc:spChg>
        <pc:spChg chg="mod">
          <ac:chgData name="DOCENTE - MANUEL ALBERTO  GUEVARA  NAJARRO" userId="dc0839a7-ef25-445d-88fe-29223dfab4a5" providerId="ADAL" clId="{C18A2E0A-10DF-4B2D-8C4A-2BE29445969F}" dt="2021-07-23T23:45:16.435" v="291" actId="165"/>
          <ac:spMkLst>
            <pc:docMk/>
            <pc:sldMk cId="2092610989" sldId="652"/>
            <ac:spMk id="162" creationId="{E0FA3A8F-0AC3-4F2D-8CE2-4521EA47A3AE}"/>
          </ac:spMkLst>
        </pc:spChg>
        <pc:spChg chg="mod">
          <ac:chgData name="DOCENTE - MANUEL ALBERTO  GUEVARA  NAJARRO" userId="dc0839a7-ef25-445d-88fe-29223dfab4a5" providerId="ADAL" clId="{C18A2E0A-10DF-4B2D-8C4A-2BE29445969F}" dt="2021-07-23T23:45:16.435" v="291" actId="165"/>
          <ac:spMkLst>
            <pc:docMk/>
            <pc:sldMk cId="2092610989" sldId="652"/>
            <ac:spMk id="163" creationId="{460A04A0-9C64-4B1E-8E24-D9EB94C4E037}"/>
          </ac:spMkLst>
        </pc:spChg>
        <pc:spChg chg="mod">
          <ac:chgData name="DOCENTE - MANUEL ALBERTO  GUEVARA  NAJARRO" userId="dc0839a7-ef25-445d-88fe-29223dfab4a5" providerId="ADAL" clId="{C18A2E0A-10DF-4B2D-8C4A-2BE29445969F}" dt="2021-07-23T23:45:16.435" v="291" actId="165"/>
          <ac:spMkLst>
            <pc:docMk/>
            <pc:sldMk cId="2092610989" sldId="652"/>
            <ac:spMk id="164" creationId="{EC342EB4-53F0-4E3F-85A7-DE5F71A2B47E}"/>
          </ac:spMkLst>
        </pc:spChg>
        <pc:spChg chg="mod">
          <ac:chgData name="DOCENTE - MANUEL ALBERTO  GUEVARA  NAJARRO" userId="dc0839a7-ef25-445d-88fe-29223dfab4a5" providerId="ADAL" clId="{C18A2E0A-10DF-4B2D-8C4A-2BE29445969F}" dt="2021-07-23T23:45:16.435" v="291" actId="165"/>
          <ac:spMkLst>
            <pc:docMk/>
            <pc:sldMk cId="2092610989" sldId="652"/>
            <ac:spMk id="165" creationId="{539F92D4-E98E-490F-ACFA-CF31CE9CB179}"/>
          </ac:spMkLst>
        </pc:spChg>
        <pc:spChg chg="mod">
          <ac:chgData name="DOCENTE - MANUEL ALBERTO  GUEVARA  NAJARRO" userId="dc0839a7-ef25-445d-88fe-29223dfab4a5" providerId="ADAL" clId="{C18A2E0A-10DF-4B2D-8C4A-2BE29445969F}" dt="2021-07-23T23:45:16.435" v="291" actId="165"/>
          <ac:spMkLst>
            <pc:docMk/>
            <pc:sldMk cId="2092610989" sldId="652"/>
            <ac:spMk id="167" creationId="{68CC25A6-079A-4023-97C7-3E80F399B3DB}"/>
          </ac:spMkLst>
        </pc:spChg>
        <pc:spChg chg="mod">
          <ac:chgData name="DOCENTE - MANUEL ALBERTO  GUEVARA  NAJARRO" userId="dc0839a7-ef25-445d-88fe-29223dfab4a5" providerId="ADAL" clId="{C18A2E0A-10DF-4B2D-8C4A-2BE29445969F}" dt="2021-07-23T23:45:16.435" v="291" actId="165"/>
          <ac:spMkLst>
            <pc:docMk/>
            <pc:sldMk cId="2092610989" sldId="652"/>
            <ac:spMk id="168" creationId="{4EB76BF4-D956-4E38-9370-5AFC796BF74D}"/>
          </ac:spMkLst>
        </pc:spChg>
        <pc:spChg chg="mod">
          <ac:chgData name="DOCENTE - MANUEL ALBERTO  GUEVARA  NAJARRO" userId="dc0839a7-ef25-445d-88fe-29223dfab4a5" providerId="ADAL" clId="{C18A2E0A-10DF-4B2D-8C4A-2BE29445969F}" dt="2021-07-23T23:45:16.435" v="291" actId="165"/>
          <ac:spMkLst>
            <pc:docMk/>
            <pc:sldMk cId="2092610989" sldId="652"/>
            <ac:spMk id="169" creationId="{F10F2056-6ECF-4CE6-86F2-A2D6CE670E19}"/>
          </ac:spMkLst>
        </pc:spChg>
        <pc:spChg chg="mod">
          <ac:chgData name="DOCENTE - MANUEL ALBERTO  GUEVARA  NAJARRO" userId="dc0839a7-ef25-445d-88fe-29223dfab4a5" providerId="ADAL" clId="{C18A2E0A-10DF-4B2D-8C4A-2BE29445969F}" dt="2021-07-23T23:45:16.435" v="291" actId="165"/>
          <ac:spMkLst>
            <pc:docMk/>
            <pc:sldMk cId="2092610989" sldId="652"/>
            <ac:spMk id="170" creationId="{8082B4D4-799F-450B-B4F2-37A2F58FCD57}"/>
          </ac:spMkLst>
        </pc:spChg>
        <pc:spChg chg="mod">
          <ac:chgData name="DOCENTE - MANUEL ALBERTO  GUEVARA  NAJARRO" userId="dc0839a7-ef25-445d-88fe-29223dfab4a5" providerId="ADAL" clId="{C18A2E0A-10DF-4B2D-8C4A-2BE29445969F}" dt="2021-07-23T23:45:16.435" v="291" actId="165"/>
          <ac:spMkLst>
            <pc:docMk/>
            <pc:sldMk cId="2092610989" sldId="652"/>
            <ac:spMk id="171" creationId="{362B0AFD-6DCA-49B0-A976-352EE8445B6E}"/>
          </ac:spMkLst>
        </pc:spChg>
        <pc:grpChg chg="add del mod">
          <ac:chgData name="DOCENTE - MANUEL ALBERTO  GUEVARA  NAJARRO" userId="dc0839a7-ef25-445d-88fe-29223dfab4a5" providerId="ADAL" clId="{C18A2E0A-10DF-4B2D-8C4A-2BE29445969F}" dt="2021-07-23T23:43:14.794" v="204" actId="165"/>
          <ac:grpSpMkLst>
            <pc:docMk/>
            <pc:sldMk cId="2092610989" sldId="652"/>
            <ac:grpSpMk id="9" creationId="{2EE2C393-1189-42AC-A1E4-B9B061D09B9C}"/>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45" creationId="{540B5BA4-F059-44C4-ACB5-1898D0793331}"/>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55" creationId="{D3DCEFFD-A04E-4279-8731-BC2508D70E0F}"/>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66" creationId="{6E128D32-B492-411E-9E65-8AD21209A241}"/>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78" creationId="{C96988A6-A3BB-4A4C-8284-3393DEA6D03E}"/>
          </ac:grpSpMkLst>
        </pc:grpChg>
        <pc:grpChg chg="add del mod">
          <ac:chgData name="DOCENTE - MANUEL ALBERTO  GUEVARA  NAJARRO" userId="dc0839a7-ef25-445d-88fe-29223dfab4a5" providerId="ADAL" clId="{C18A2E0A-10DF-4B2D-8C4A-2BE29445969F}" dt="2021-07-23T23:42:46.858" v="199"/>
          <ac:grpSpMkLst>
            <pc:docMk/>
            <pc:sldMk cId="2092610989" sldId="652"/>
            <ac:grpSpMk id="85" creationId="{CE80442C-B386-4BE8-A977-329F3BD4BFCF}"/>
          </ac:grpSpMkLst>
        </pc:grpChg>
        <pc:grpChg chg="add mod topLvl">
          <ac:chgData name="DOCENTE - MANUEL ALBERTO  GUEVARA  NAJARRO" userId="dc0839a7-ef25-445d-88fe-29223dfab4a5" providerId="ADAL" clId="{C18A2E0A-10DF-4B2D-8C4A-2BE29445969F}" dt="2021-07-23T23:45:44.160" v="296" actId="164"/>
          <ac:grpSpMkLst>
            <pc:docMk/>
            <pc:sldMk cId="2092610989" sldId="652"/>
            <ac:grpSpMk id="126" creationId="{D86E2D70-0263-44D2-BA2C-EB20348E6F5E}"/>
          </ac:grpSpMkLst>
        </pc:grpChg>
        <pc:grpChg chg="add mod topLvl">
          <ac:chgData name="DOCENTE - MANUEL ALBERTO  GUEVARA  NAJARRO" userId="dc0839a7-ef25-445d-88fe-29223dfab4a5" providerId="ADAL" clId="{C18A2E0A-10DF-4B2D-8C4A-2BE29445969F}" dt="2021-07-23T23:45:49.165" v="297" actId="164"/>
          <ac:grpSpMkLst>
            <pc:docMk/>
            <pc:sldMk cId="2092610989" sldId="652"/>
            <ac:grpSpMk id="136" creationId="{007E0C21-C4CF-467C-9887-425DBC008779}"/>
          </ac:grpSpMkLst>
        </pc:grpChg>
        <pc:grpChg chg="add mod topLvl">
          <ac:chgData name="DOCENTE - MANUEL ALBERTO  GUEVARA  NAJARRO" userId="dc0839a7-ef25-445d-88fe-29223dfab4a5" providerId="ADAL" clId="{C18A2E0A-10DF-4B2D-8C4A-2BE29445969F}" dt="2021-07-23T23:45:36.047" v="294" actId="164"/>
          <ac:grpSpMkLst>
            <pc:docMk/>
            <pc:sldMk cId="2092610989" sldId="652"/>
            <ac:grpSpMk id="147" creationId="{E7891F30-3D8D-4CFA-97A4-DEB48E4E87AA}"/>
          </ac:grpSpMkLst>
        </pc:grpChg>
        <pc:grpChg chg="add mod topLvl">
          <ac:chgData name="DOCENTE - MANUEL ALBERTO  GUEVARA  NAJARRO" userId="dc0839a7-ef25-445d-88fe-29223dfab4a5" providerId="ADAL" clId="{C18A2E0A-10DF-4B2D-8C4A-2BE29445969F}" dt="2021-07-23T23:45:40.461" v="295" actId="164"/>
          <ac:grpSpMkLst>
            <pc:docMk/>
            <pc:sldMk cId="2092610989" sldId="652"/>
            <ac:grpSpMk id="159" creationId="{E0AEE0C3-6D46-438E-90B8-796D9012EB32}"/>
          </ac:grpSpMkLst>
        </pc:grpChg>
        <pc:grpChg chg="add mod topLvl">
          <ac:chgData name="DOCENTE - MANUEL ALBERTO  GUEVARA  NAJARRO" userId="dc0839a7-ef25-445d-88fe-29223dfab4a5" providerId="ADAL" clId="{C18A2E0A-10DF-4B2D-8C4A-2BE29445969F}" dt="2021-07-23T23:45:30.172" v="293" actId="164"/>
          <ac:grpSpMkLst>
            <pc:docMk/>
            <pc:sldMk cId="2092610989" sldId="652"/>
            <ac:grpSpMk id="166" creationId="{72356365-2817-4AA2-BD0B-B97E28E444E7}"/>
          </ac:grpSpMkLst>
        </pc:grpChg>
        <pc:grpChg chg="add del mod topLvl">
          <ac:chgData name="DOCENTE - MANUEL ALBERTO  GUEVARA  NAJARRO" userId="dc0839a7-ef25-445d-88fe-29223dfab4a5" providerId="ADAL" clId="{C18A2E0A-10DF-4B2D-8C4A-2BE29445969F}" dt="2021-07-23T23:45:25.020" v="292" actId="165"/>
          <ac:grpSpMkLst>
            <pc:docMk/>
            <pc:sldMk cId="2092610989" sldId="652"/>
            <ac:grpSpMk id="172" creationId="{524C708B-869C-447E-9F45-3F0F99A1FEC4}"/>
          </ac:grpSpMkLst>
        </pc:grpChg>
        <pc:grpChg chg="add del mod">
          <ac:chgData name="DOCENTE - MANUEL ALBERTO  GUEVARA  NAJARRO" userId="dc0839a7-ef25-445d-88fe-29223dfab4a5" providerId="ADAL" clId="{C18A2E0A-10DF-4B2D-8C4A-2BE29445969F}" dt="2021-07-23T23:45:16.435" v="291" actId="165"/>
          <ac:grpSpMkLst>
            <pc:docMk/>
            <pc:sldMk cId="2092610989" sldId="652"/>
            <ac:grpSpMk id="173" creationId="{C3CB985E-2709-472A-A70C-227AABEFC82D}"/>
          </ac:grpSpMkLst>
        </pc:grpChg>
        <pc:grpChg chg="add del mod">
          <ac:chgData name="DOCENTE - MANUEL ALBERTO  GUEVARA  NAJARRO" userId="dc0839a7-ef25-445d-88fe-29223dfab4a5" providerId="ADAL" clId="{C18A2E0A-10DF-4B2D-8C4A-2BE29445969F}" dt="2021-07-30T00:17:14.799" v="623" actId="478"/>
          <ac:grpSpMkLst>
            <pc:docMk/>
            <pc:sldMk cId="2092610989" sldId="652"/>
            <ac:grpSpMk id="174" creationId="{F0008523-CBBC-4D6F-A710-3311F22D458E}"/>
          </ac:grpSpMkLst>
        </pc:grpChg>
        <pc:grpChg chg="add mod">
          <ac:chgData name="DOCENTE - MANUEL ALBERTO  GUEVARA  NAJARRO" userId="dc0839a7-ef25-445d-88fe-29223dfab4a5" providerId="ADAL" clId="{C18A2E0A-10DF-4B2D-8C4A-2BE29445969F}" dt="2021-07-30T00:21:18.478" v="704" actId="1038"/>
          <ac:grpSpMkLst>
            <pc:docMk/>
            <pc:sldMk cId="2092610989" sldId="652"/>
            <ac:grpSpMk id="175" creationId="{DC7AF733-6FD1-46BB-B211-E325CFC3CC2C}"/>
          </ac:grpSpMkLst>
        </pc:grpChg>
        <pc:grpChg chg="add mod">
          <ac:chgData name="DOCENTE - MANUEL ALBERTO  GUEVARA  NAJARRO" userId="dc0839a7-ef25-445d-88fe-29223dfab4a5" providerId="ADAL" clId="{C18A2E0A-10DF-4B2D-8C4A-2BE29445969F}" dt="2021-07-30T00:21:18.478" v="704" actId="1038"/>
          <ac:grpSpMkLst>
            <pc:docMk/>
            <pc:sldMk cId="2092610989" sldId="652"/>
            <ac:grpSpMk id="176" creationId="{DF97B802-5878-43D2-9CCC-432C8448BB54}"/>
          </ac:grpSpMkLst>
        </pc:grpChg>
        <pc:grpChg chg="add mod">
          <ac:chgData name="DOCENTE - MANUEL ALBERTO  GUEVARA  NAJARRO" userId="dc0839a7-ef25-445d-88fe-29223dfab4a5" providerId="ADAL" clId="{C18A2E0A-10DF-4B2D-8C4A-2BE29445969F}" dt="2021-07-30T00:21:46.543" v="709" actId="1076"/>
          <ac:grpSpMkLst>
            <pc:docMk/>
            <pc:sldMk cId="2092610989" sldId="652"/>
            <ac:grpSpMk id="177" creationId="{CE8692B5-FDCE-40E1-82EE-286C4EA581B3}"/>
          </ac:grpSpMkLst>
        </pc:grpChg>
        <pc:grpChg chg="add del mod">
          <ac:chgData name="DOCENTE - MANUEL ALBERTO  GUEVARA  NAJARRO" userId="dc0839a7-ef25-445d-88fe-29223dfab4a5" providerId="ADAL" clId="{C18A2E0A-10DF-4B2D-8C4A-2BE29445969F}" dt="2021-07-30T00:17:14.799" v="623" actId="478"/>
          <ac:grpSpMkLst>
            <pc:docMk/>
            <pc:sldMk cId="2092610989" sldId="652"/>
            <ac:grpSpMk id="178" creationId="{5216BE3A-BCB9-4681-987D-E773FB4B8ADC}"/>
          </ac:grpSpMkLst>
        </pc:grpChg>
        <pc:picChg chg="del">
          <ac:chgData name="DOCENTE - MANUEL ALBERTO  GUEVARA  NAJARRO" userId="dc0839a7-ef25-445d-88fe-29223dfab4a5" providerId="ADAL" clId="{C18A2E0A-10DF-4B2D-8C4A-2BE29445969F}" dt="2021-07-23T23:40:00.865" v="196" actId="478"/>
          <ac:picMkLst>
            <pc:docMk/>
            <pc:sldMk cId="2092610989" sldId="652"/>
            <ac:picMk id="2050" creationId="{79DD8B12-4C8E-416D-8C78-CB78BF213BB2}"/>
          </ac:picMkLst>
        </pc:picChg>
        <pc:cxnChg chg="add del mod">
          <ac:chgData name="DOCENTE - MANUEL ALBERTO  GUEVARA  NAJARRO" userId="dc0839a7-ef25-445d-88fe-29223dfab4a5" providerId="ADAL" clId="{C18A2E0A-10DF-4B2D-8C4A-2BE29445969F}" dt="2021-07-23T23:42:46.858" v="199"/>
          <ac:cxnSpMkLst>
            <pc:docMk/>
            <pc:sldMk cId="2092610989" sldId="652"/>
            <ac:cxnSpMk id="14" creationId="{5E661924-3244-42F7-BEEA-7E6302FA858D}"/>
          </ac:cxnSpMkLst>
        </pc:cxnChg>
        <pc:cxnChg chg="add del mod">
          <ac:chgData name="DOCENTE - MANUEL ALBERTO  GUEVARA  NAJARRO" userId="dc0839a7-ef25-445d-88fe-29223dfab4a5" providerId="ADAL" clId="{C18A2E0A-10DF-4B2D-8C4A-2BE29445969F}" dt="2021-07-23T23:42:46.858" v="199"/>
          <ac:cxnSpMkLst>
            <pc:docMk/>
            <pc:sldMk cId="2092610989" sldId="652"/>
            <ac:cxnSpMk id="19" creationId="{6BD2D1B5-B650-45FC-A00D-91A3F16860D9}"/>
          </ac:cxnSpMkLst>
        </pc:cxnChg>
        <pc:cxnChg chg="add del mod">
          <ac:chgData name="DOCENTE - MANUEL ALBERTO  GUEVARA  NAJARRO" userId="dc0839a7-ef25-445d-88fe-29223dfab4a5" providerId="ADAL" clId="{C18A2E0A-10DF-4B2D-8C4A-2BE29445969F}" dt="2021-07-23T23:42:46.858" v="199"/>
          <ac:cxnSpMkLst>
            <pc:docMk/>
            <pc:sldMk cId="2092610989" sldId="652"/>
            <ac:cxnSpMk id="24" creationId="{5E04EC95-F181-4345-8CE5-E2058990C531}"/>
          </ac:cxnSpMkLst>
        </pc:cxnChg>
        <pc:cxnChg chg="add del mod">
          <ac:chgData name="DOCENTE - MANUEL ALBERTO  GUEVARA  NAJARRO" userId="dc0839a7-ef25-445d-88fe-29223dfab4a5" providerId="ADAL" clId="{C18A2E0A-10DF-4B2D-8C4A-2BE29445969F}" dt="2021-07-23T23:42:46.858" v="199"/>
          <ac:cxnSpMkLst>
            <pc:docMk/>
            <pc:sldMk cId="2092610989" sldId="652"/>
            <ac:cxnSpMk id="29" creationId="{A92F1F98-57A2-4BF7-9C28-5D93DB001A7E}"/>
          </ac:cxnSpMkLst>
        </pc:cxnChg>
        <pc:cxnChg chg="add del mod">
          <ac:chgData name="DOCENTE - MANUEL ALBERTO  GUEVARA  NAJARRO" userId="dc0839a7-ef25-445d-88fe-29223dfab4a5" providerId="ADAL" clId="{C18A2E0A-10DF-4B2D-8C4A-2BE29445969F}" dt="2021-07-23T23:42:46.858" v="199"/>
          <ac:cxnSpMkLst>
            <pc:docMk/>
            <pc:sldMk cId="2092610989" sldId="652"/>
            <ac:cxnSpMk id="34" creationId="{02EF620D-965A-4E10-9A43-FFD6303C5B63}"/>
          </ac:cxnSpMkLst>
        </pc:cxnChg>
        <pc:cxnChg chg="add mod topLvl">
          <ac:chgData name="DOCENTE - MANUEL ALBERTO  GUEVARA  NAJARRO" userId="dc0839a7-ef25-445d-88fe-29223dfab4a5" providerId="ADAL" clId="{C18A2E0A-10DF-4B2D-8C4A-2BE29445969F}" dt="2021-07-30T00:17:14.799" v="623" actId="478"/>
          <ac:cxnSpMkLst>
            <pc:docMk/>
            <pc:sldMk cId="2092610989" sldId="652"/>
            <ac:cxnSpMk id="95" creationId="{C0F077FB-56F0-4CF3-94F6-8E0D79E369BF}"/>
          </ac:cxnSpMkLst>
        </pc:cxnChg>
        <pc:cxnChg chg="add mod ord topLvl">
          <ac:chgData name="DOCENTE - MANUEL ALBERTO  GUEVARA  NAJARRO" userId="dc0839a7-ef25-445d-88fe-29223dfab4a5" providerId="ADAL" clId="{C18A2E0A-10DF-4B2D-8C4A-2BE29445969F}" dt="2021-07-30T00:22:45.350" v="729" actId="14100"/>
          <ac:cxnSpMkLst>
            <pc:docMk/>
            <pc:sldMk cId="2092610989" sldId="652"/>
            <ac:cxnSpMk id="100" creationId="{9402D406-7E8D-43F8-A330-AC5C3886C6DF}"/>
          </ac:cxnSpMkLst>
        </pc:cxnChg>
        <pc:cxnChg chg="add mod topLvl">
          <ac:chgData name="DOCENTE - MANUEL ALBERTO  GUEVARA  NAJARRO" userId="dc0839a7-ef25-445d-88fe-29223dfab4a5" providerId="ADAL" clId="{C18A2E0A-10DF-4B2D-8C4A-2BE29445969F}" dt="2021-07-30T00:23:08.428" v="736" actId="1076"/>
          <ac:cxnSpMkLst>
            <pc:docMk/>
            <pc:sldMk cId="2092610989" sldId="652"/>
            <ac:cxnSpMk id="105" creationId="{54C08CFB-BC1E-4E54-9511-911044038E0F}"/>
          </ac:cxnSpMkLst>
        </pc:cxnChg>
        <pc:cxnChg chg="add mod topLvl">
          <ac:chgData name="DOCENTE - MANUEL ALBERTO  GUEVARA  NAJARRO" userId="dc0839a7-ef25-445d-88fe-29223dfab4a5" providerId="ADAL" clId="{C18A2E0A-10DF-4B2D-8C4A-2BE29445969F}" dt="2021-07-23T23:45:30.172" v="293" actId="164"/>
          <ac:cxnSpMkLst>
            <pc:docMk/>
            <pc:sldMk cId="2092610989" sldId="652"/>
            <ac:cxnSpMk id="110" creationId="{F4240647-0E99-443B-8339-81260F78BD82}"/>
          </ac:cxnSpMkLst>
        </pc:cxnChg>
        <pc:cxnChg chg="add mod topLvl">
          <ac:chgData name="DOCENTE - MANUEL ALBERTO  GUEVARA  NAJARRO" userId="dc0839a7-ef25-445d-88fe-29223dfab4a5" providerId="ADAL" clId="{C18A2E0A-10DF-4B2D-8C4A-2BE29445969F}" dt="2021-07-30T00:23:46.992" v="756" actId="1038"/>
          <ac:cxnSpMkLst>
            <pc:docMk/>
            <pc:sldMk cId="2092610989" sldId="652"/>
            <ac:cxnSpMk id="115" creationId="{5C6087E2-1F72-4C67-9161-6FCC357FA955}"/>
          </ac:cxnSpMkLst>
        </pc:cxnChg>
      </pc:sldChg>
      <pc:sldChg chg="addSp delSp modSp add del mod">
        <pc:chgData name="DOCENTE - MANUEL ALBERTO  GUEVARA  NAJARRO" userId="dc0839a7-ef25-445d-88fe-29223dfab4a5" providerId="ADAL" clId="{C18A2E0A-10DF-4B2D-8C4A-2BE29445969F}" dt="2021-07-30T01:00:12.458" v="797" actId="242"/>
        <pc:sldMkLst>
          <pc:docMk/>
          <pc:sldMk cId="3206025912" sldId="653"/>
        </pc:sldMkLst>
        <pc:spChg chg="mod">
          <ac:chgData name="DOCENTE - MANUEL ALBERTO  GUEVARA  NAJARRO" userId="dc0839a7-ef25-445d-88fe-29223dfab4a5" providerId="ADAL" clId="{C18A2E0A-10DF-4B2D-8C4A-2BE29445969F}" dt="2021-07-30T00:31:51.365" v="770" actId="6549"/>
          <ac:spMkLst>
            <pc:docMk/>
            <pc:sldMk cId="3206025912" sldId="653"/>
            <ac:spMk id="2" creationId="{A513C804-6001-4C7A-A4F6-858606C13E1B}"/>
          </ac:spMkLst>
        </pc:spChg>
        <pc:spChg chg="mod">
          <ac:chgData name="DOCENTE - MANUEL ALBERTO  GUEVARA  NAJARRO" userId="dc0839a7-ef25-445d-88fe-29223dfab4a5" providerId="ADAL" clId="{C18A2E0A-10DF-4B2D-8C4A-2BE29445969F}" dt="2021-07-30T01:00:12.458" v="797" actId="242"/>
          <ac:spMkLst>
            <pc:docMk/>
            <pc:sldMk cId="3206025912" sldId="653"/>
            <ac:spMk id="3" creationId="{2E135C1E-EAD9-428A-8A2E-033A4004E55A}"/>
          </ac:spMkLst>
        </pc:spChg>
        <pc:spChg chg="add del mod">
          <ac:chgData name="DOCENTE - MANUEL ALBERTO  GUEVARA  NAJARRO" userId="dc0839a7-ef25-445d-88fe-29223dfab4a5" providerId="ADAL" clId="{C18A2E0A-10DF-4B2D-8C4A-2BE29445969F}" dt="2021-07-30T01:00:00.862" v="790"/>
          <ac:spMkLst>
            <pc:docMk/>
            <pc:sldMk cId="3206025912" sldId="653"/>
            <ac:spMk id="8" creationId="{D8C1B3D9-7A45-4F71-B8C7-4625363ACE55}"/>
          </ac:spMkLst>
        </pc:spChg>
        <pc:picChg chg="add del mod">
          <ac:chgData name="DOCENTE - MANUEL ALBERTO  GUEVARA  NAJARRO" userId="dc0839a7-ef25-445d-88fe-29223dfab4a5" providerId="ADAL" clId="{C18A2E0A-10DF-4B2D-8C4A-2BE29445969F}" dt="2021-07-30T00:54:46.609" v="781" actId="478"/>
          <ac:picMkLst>
            <pc:docMk/>
            <pc:sldMk cId="3206025912" sldId="653"/>
            <ac:picMk id="4" creationId="{E8826E08-672F-446E-B3F6-563F167D5A13}"/>
          </ac:picMkLst>
        </pc:picChg>
        <pc:picChg chg="add mod modCrop">
          <ac:chgData name="DOCENTE - MANUEL ALBERTO  GUEVARA  NAJARRO" userId="dc0839a7-ef25-445d-88fe-29223dfab4a5" providerId="ADAL" clId="{C18A2E0A-10DF-4B2D-8C4A-2BE29445969F}" dt="2021-07-30T00:55:04.218" v="787" actId="1076"/>
          <ac:picMkLst>
            <pc:docMk/>
            <pc:sldMk cId="3206025912" sldId="653"/>
            <ac:picMk id="6" creationId="{FA3CF83D-A155-48F3-B399-701B6D8E5FE2}"/>
          </ac:picMkLst>
        </pc:picChg>
        <pc:picChg chg="del">
          <ac:chgData name="DOCENTE - MANUEL ALBERTO  GUEVARA  NAJARRO" userId="dc0839a7-ef25-445d-88fe-29223dfab4a5" providerId="ADAL" clId="{C18A2E0A-10DF-4B2D-8C4A-2BE29445969F}" dt="2021-07-30T00:50:16.310" v="774" actId="478"/>
          <ac:picMkLst>
            <pc:docMk/>
            <pc:sldMk cId="3206025912" sldId="653"/>
            <ac:picMk id="3074" creationId="{4E20891F-AEAE-45D7-BD12-566533DA3FCB}"/>
          </ac:picMkLst>
        </pc:picChg>
      </pc:sldChg>
      <pc:sldChg chg="add del">
        <pc:chgData name="DOCENTE - MANUEL ALBERTO  GUEVARA  NAJARRO" userId="dc0839a7-ef25-445d-88fe-29223dfab4a5" providerId="ADAL" clId="{C18A2E0A-10DF-4B2D-8C4A-2BE29445969F}" dt="2021-07-30T00:54:43.853" v="780" actId="47"/>
        <pc:sldMkLst>
          <pc:docMk/>
          <pc:sldMk cId="1888863910" sldId="654"/>
        </pc:sldMkLst>
      </pc:sldChg>
      <pc:sldChg chg="add del">
        <pc:chgData name="DOCENTE - MANUEL ALBERTO  GUEVARA  NAJARRO" userId="dc0839a7-ef25-445d-88fe-29223dfab4a5" providerId="ADAL" clId="{C18A2E0A-10DF-4B2D-8C4A-2BE29445969F}" dt="2021-07-30T00:54:43.853" v="780" actId="47"/>
        <pc:sldMkLst>
          <pc:docMk/>
          <pc:sldMk cId="3433417451" sldId="655"/>
        </pc:sldMkLst>
      </pc:sldChg>
      <pc:sldChg chg="del">
        <pc:chgData name="DOCENTE - MANUEL ALBERTO  GUEVARA  NAJARRO" userId="dc0839a7-ef25-445d-88fe-29223dfab4a5" providerId="ADAL" clId="{C18A2E0A-10DF-4B2D-8C4A-2BE29445969F}" dt="2021-07-30T00:31:35.027" v="764" actId="47"/>
        <pc:sldMkLst>
          <pc:docMk/>
          <pc:sldMk cId="3756065904" sldId="656"/>
        </pc:sldMkLst>
      </pc:sldChg>
      <pc:sldChg chg="del">
        <pc:chgData name="DOCENTE - MANUEL ALBERTO  GUEVARA  NAJARRO" userId="dc0839a7-ef25-445d-88fe-29223dfab4a5" providerId="ADAL" clId="{C18A2E0A-10DF-4B2D-8C4A-2BE29445969F}" dt="2021-07-30T00:31:37.083" v="765" actId="47"/>
        <pc:sldMkLst>
          <pc:docMk/>
          <pc:sldMk cId="3917846425" sldId="657"/>
        </pc:sldMkLst>
      </pc:sldChg>
      <pc:sldChg chg="delSp modSp add mod">
        <pc:chgData name="DOCENTE - MANUEL ALBERTO  GUEVARA  NAJARRO" userId="dc0839a7-ef25-445d-88fe-29223dfab4a5" providerId="ADAL" clId="{C18A2E0A-10DF-4B2D-8C4A-2BE29445969F}" dt="2021-07-30T00:21:06.035" v="687" actId="1076"/>
        <pc:sldMkLst>
          <pc:docMk/>
          <pc:sldMk cId="1528395636" sldId="658"/>
        </pc:sldMkLst>
        <pc:spChg chg="del">
          <ac:chgData name="DOCENTE - MANUEL ALBERTO  GUEVARA  NAJARRO" userId="dc0839a7-ef25-445d-88fe-29223dfab4a5" providerId="ADAL" clId="{C18A2E0A-10DF-4B2D-8C4A-2BE29445969F}" dt="2021-07-30T00:20:40.202" v="681" actId="478"/>
          <ac:spMkLst>
            <pc:docMk/>
            <pc:sldMk cId="1528395636" sldId="658"/>
            <ac:spMk id="116" creationId="{2583CB58-BBAA-4F22-A824-5EBD02144522}"/>
          </ac:spMkLst>
        </pc:spChg>
        <pc:spChg chg="del">
          <ac:chgData name="DOCENTE - MANUEL ALBERTO  GUEVARA  NAJARRO" userId="dc0839a7-ef25-445d-88fe-29223dfab4a5" providerId="ADAL" clId="{C18A2E0A-10DF-4B2D-8C4A-2BE29445969F}" dt="2021-07-30T00:20:40.202" v="681" actId="478"/>
          <ac:spMkLst>
            <pc:docMk/>
            <pc:sldMk cId="1528395636" sldId="658"/>
            <ac:spMk id="117" creationId="{1C77363E-F95D-4892-BC96-81B6E446E2B7}"/>
          </ac:spMkLst>
        </pc:spChg>
        <pc:spChg chg="mod">
          <ac:chgData name="DOCENTE - MANUEL ALBERTO  GUEVARA  NAJARRO" userId="dc0839a7-ef25-445d-88fe-29223dfab4a5" providerId="ADAL" clId="{C18A2E0A-10DF-4B2D-8C4A-2BE29445969F}" dt="2021-07-30T00:20:59.325" v="686" actId="1076"/>
          <ac:spMkLst>
            <pc:docMk/>
            <pc:sldMk cId="1528395636" sldId="658"/>
            <ac:spMk id="118" creationId="{88A72376-A887-4ACF-8D24-5DACBF38CAFF}"/>
          </ac:spMkLst>
        </pc:spChg>
        <pc:spChg chg="mod">
          <ac:chgData name="DOCENTE - MANUEL ALBERTO  GUEVARA  NAJARRO" userId="dc0839a7-ef25-445d-88fe-29223dfab4a5" providerId="ADAL" clId="{C18A2E0A-10DF-4B2D-8C4A-2BE29445969F}" dt="2021-07-30T00:20:59.325" v="686" actId="1076"/>
          <ac:spMkLst>
            <pc:docMk/>
            <pc:sldMk cId="1528395636" sldId="658"/>
            <ac:spMk id="119" creationId="{C6B370ED-99D9-4505-8A85-D5BE9FF26490}"/>
          </ac:spMkLst>
        </pc:spChg>
        <pc:spChg chg="del">
          <ac:chgData name="DOCENTE - MANUEL ALBERTO  GUEVARA  NAJARRO" userId="dc0839a7-ef25-445d-88fe-29223dfab4a5" providerId="ADAL" clId="{C18A2E0A-10DF-4B2D-8C4A-2BE29445969F}" dt="2021-07-30T00:20:40.202" v="681" actId="478"/>
          <ac:spMkLst>
            <pc:docMk/>
            <pc:sldMk cId="1528395636" sldId="658"/>
            <ac:spMk id="120" creationId="{598AF7BC-FD9D-45D2-837D-379493FA351F}"/>
          </ac:spMkLst>
        </pc:spChg>
        <pc:spChg chg="del">
          <ac:chgData name="DOCENTE - MANUEL ALBERTO  GUEVARA  NAJARRO" userId="dc0839a7-ef25-445d-88fe-29223dfab4a5" providerId="ADAL" clId="{C18A2E0A-10DF-4B2D-8C4A-2BE29445969F}" dt="2021-07-30T00:20:40.202" v="681" actId="478"/>
          <ac:spMkLst>
            <pc:docMk/>
            <pc:sldMk cId="1528395636" sldId="658"/>
            <ac:spMk id="121" creationId="{E3E6AA68-4E9A-4BBF-9625-BE582E6667D8}"/>
          </ac:spMkLst>
        </pc:spChg>
        <pc:spChg chg="del">
          <ac:chgData name="DOCENTE - MANUEL ALBERTO  GUEVARA  NAJARRO" userId="dc0839a7-ef25-445d-88fe-29223dfab4a5" providerId="ADAL" clId="{C18A2E0A-10DF-4B2D-8C4A-2BE29445969F}" dt="2021-07-30T00:20:40.202" v="681" actId="478"/>
          <ac:spMkLst>
            <pc:docMk/>
            <pc:sldMk cId="1528395636" sldId="658"/>
            <ac:spMk id="122" creationId="{0C59A72D-92BD-4DCD-BB32-AE3B4AD059FA}"/>
          </ac:spMkLst>
        </pc:spChg>
        <pc:spChg chg="del">
          <ac:chgData name="DOCENTE - MANUEL ALBERTO  GUEVARA  NAJARRO" userId="dc0839a7-ef25-445d-88fe-29223dfab4a5" providerId="ADAL" clId="{C18A2E0A-10DF-4B2D-8C4A-2BE29445969F}" dt="2021-07-30T00:20:40.202" v="681" actId="478"/>
          <ac:spMkLst>
            <pc:docMk/>
            <pc:sldMk cId="1528395636" sldId="658"/>
            <ac:spMk id="123" creationId="{9F74C493-0594-4B12-B392-4CCD4D087DD3}"/>
          </ac:spMkLst>
        </pc:spChg>
        <pc:spChg chg="mod">
          <ac:chgData name="DOCENTE - MANUEL ALBERTO  GUEVARA  NAJARRO" userId="dc0839a7-ef25-445d-88fe-29223dfab4a5" providerId="ADAL" clId="{C18A2E0A-10DF-4B2D-8C4A-2BE29445969F}" dt="2021-07-30T00:21:06.035" v="687" actId="1076"/>
          <ac:spMkLst>
            <pc:docMk/>
            <pc:sldMk cId="1528395636" sldId="658"/>
            <ac:spMk id="124" creationId="{72F18C53-CF65-4873-B28D-31ACD2A89005}"/>
          </ac:spMkLst>
        </pc:spChg>
        <pc:spChg chg="mod">
          <ac:chgData name="DOCENTE - MANUEL ALBERTO  GUEVARA  NAJARRO" userId="dc0839a7-ef25-445d-88fe-29223dfab4a5" providerId="ADAL" clId="{C18A2E0A-10DF-4B2D-8C4A-2BE29445969F}" dt="2021-07-30T00:21:06.035" v="687" actId="1076"/>
          <ac:spMkLst>
            <pc:docMk/>
            <pc:sldMk cId="1528395636" sldId="658"/>
            <ac:spMk id="125" creationId="{599A90B3-4220-406A-B14A-2650AD1A518A}"/>
          </ac:spMkLst>
        </pc:spChg>
        <pc:grpChg chg="mod">
          <ac:chgData name="DOCENTE - MANUEL ALBERTO  GUEVARA  NAJARRO" userId="dc0839a7-ef25-445d-88fe-29223dfab4a5" providerId="ADAL" clId="{C18A2E0A-10DF-4B2D-8C4A-2BE29445969F}" dt="2021-07-30T00:21:06.035" v="687" actId="1076"/>
          <ac:grpSpMkLst>
            <pc:docMk/>
            <pc:sldMk cId="1528395636" sldId="658"/>
            <ac:grpSpMk id="174" creationId="{F0008523-CBBC-4D6F-A710-3311F22D458E}"/>
          </ac:grpSpMkLst>
        </pc:grpChg>
        <pc:grpChg chg="del">
          <ac:chgData name="DOCENTE - MANUEL ALBERTO  GUEVARA  NAJARRO" userId="dc0839a7-ef25-445d-88fe-29223dfab4a5" providerId="ADAL" clId="{C18A2E0A-10DF-4B2D-8C4A-2BE29445969F}" dt="2021-07-30T00:20:40.202" v="681" actId="478"/>
          <ac:grpSpMkLst>
            <pc:docMk/>
            <pc:sldMk cId="1528395636" sldId="658"/>
            <ac:grpSpMk id="175" creationId="{DC7AF733-6FD1-46BB-B211-E325CFC3CC2C}"/>
          </ac:grpSpMkLst>
        </pc:grpChg>
        <pc:grpChg chg="del">
          <ac:chgData name="DOCENTE - MANUEL ALBERTO  GUEVARA  NAJARRO" userId="dc0839a7-ef25-445d-88fe-29223dfab4a5" providerId="ADAL" clId="{C18A2E0A-10DF-4B2D-8C4A-2BE29445969F}" dt="2021-07-30T00:20:40.202" v="681" actId="478"/>
          <ac:grpSpMkLst>
            <pc:docMk/>
            <pc:sldMk cId="1528395636" sldId="658"/>
            <ac:grpSpMk id="176" creationId="{DF97B802-5878-43D2-9CCC-432C8448BB54}"/>
          </ac:grpSpMkLst>
        </pc:grpChg>
        <pc:grpChg chg="del">
          <ac:chgData name="DOCENTE - MANUEL ALBERTO  GUEVARA  NAJARRO" userId="dc0839a7-ef25-445d-88fe-29223dfab4a5" providerId="ADAL" clId="{C18A2E0A-10DF-4B2D-8C4A-2BE29445969F}" dt="2021-07-30T00:20:40.202" v="681" actId="478"/>
          <ac:grpSpMkLst>
            <pc:docMk/>
            <pc:sldMk cId="1528395636" sldId="658"/>
            <ac:grpSpMk id="177" creationId="{CE8692B5-FDCE-40E1-82EE-286C4EA581B3}"/>
          </ac:grpSpMkLst>
        </pc:grpChg>
        <pc:grpChg chg="mod">
          <ac:chgData name="DOCENTE - MANUEL ALBERTO  GUEVARA  NAJARRO" userId="dc0839a7-ef25-445d-88fe-29223dfab4a5" providerId="ADAL" clId="{C18A2E0A-10DF-4B2D-8C4A-2BE29445969F}" dt="2021-07-30T00:20:59.325" v="686" actId="1076"/>
          <ac:grpSpMkLst>
            <pc:docMk/>
            <pc:sldMk cId="1528395636" sldId="658"/>
            <ac:grpSpMk id="178" creationId="{5216BE3A-BCB9-4681-987D-E773FB4B8ADC}"/>
          </ac:grpSpMkLst>
        </pc:grpChg>
      </pc:sldChg>
      <pc:sldChg chg="modSp add mod">
        <pc:chgData name="DOCENTE - MANUEL ALBERTO  GUEVARA  NAJARRO" userId="dc0839a7-ef25-445d-88fe-29223dfab4a5" providerId="ADAL" clId="{C18A2E0A-10DF-4B2D-8C4A-2BE29445969F}" dt="2021-07-30T01:00:41.342" v="799" actId="14826"/>
        <pc:sldMkLst>
          <pc:docMk/>
          <pc:sldMk cId="4221807753" sldId="659"/>
        </pc:sldMkLst>
        <pc:spChg chg="mod">
          <ac:chgData name="DOCENTE - MANUEL ALBERTO  GUEVARA  NAJARRO" userId="dc0839a7-ef25-445d-88fe-29223dfab4a5" providerId="ADAL" clId="{C18A2E0A-10DF-4B2D-8C4A-2BE29445969F}" dt="2021-07-30T01:00:14.898" v="798" actId="242"/>
          <ac:spMkLst>
            <pc:docMk/>
            <pc:sldMk cId="4221807753" sldId="659"/>
            <ac:spMk id="3" creationId="{2E135C1E-EAD9-428A-8A2E-033A4004E55A}"/>
          </ac:spMkLst>
        </pc:spChg>
        <pc:picChg chg="mod">
          <ac:chgData name="DOCENTE - MANUEL ALBERTO  GUEVARA  NAJARRO" userId="dc0839a7-ef25-445d-88fe-29223dfab4a5" providerId="ADAL" clId="{C18A2E0A-10DF-4B2D-8C4A-2BE29445969F}" dt="2021-07-30T01:00:41.342" v="799" actId="14826"/>
          <ac:picMkLst>
            <pc:docMk/>
            <pc:sldMk cId="4221807753" sldId="659"/>
            <ac:picMk id="6" creationId="{FA3CF83D-A155-48F3-B399-701B6D8E5FE2}"/>
          </ac:picMkLst>
        </pc:picChg>
      </pc:sldChg>
      <pc:sldChg chg="addSp delSp modSp add mod">
        <pc:chgData name="DOCENTE - MANUEL ALBERTO  GUEVARA  NAJARRO" userId="dc0839a7-ef25-445d-88fe-29223dfab4a5" providerId="ADAL" clId="{C18A2E0A-10DF-4B2D-8C4A-2BE29445969F}" dt="2021-07-30T01:41:37.356" v="1252" actId="1036"/>
        <pc:sldMkLst>
          <pc:docMk/>
          <pc:sldMk cId="961356900" sldId="660"/>
        </pc:sldMkLst>
        <pc:spChg chg="mod">
          <ac:chgData name="DOCENTE - MANUEL ALBERTO  GUEVARA  NAJARRO" userId="dc0839a7-ef25-445d-88fe-29223dfab4a5" providerId="ADAL" clId="{C18A2E0A-10DF-4B2D-8C4A-2BE29445969F}" dt="2021-07-30T01:01:51.934" v="852" actId="20577"/>
          <ac:spMkLst>
            <pc:docMk/>
            <pc:sldMk cId="961356900" sldId="660"/>
            <ac:spMk id="2" creationId="{A513C804-6001-4C7A-A4F6-858606C13E1B}"/>
          </ac:spMkLst>
        </pc:spChg>
        <pc:spChg chg="mod">
          <ac:chgData name="DOCENTE - MANUEL ALBERTO  GUEVARA  NAJARRO" userId="dc0839a7-ef25-445d-88fe-29223dfab4a5" providerId="ADAL" clId="{C18A2E0A-10DF-4B2D-8C4A-2BE29445969F}" dt="2021-07-30T01:40:57.561" v="1233" actId="27636"/>
          <ac:spMkLst>
            <pc:docMk/>
            <pc:sldMk cId="961356900" sldId="660"/>
            <ac:spMk id="3" creationId="{2E135C1E-EAD9-428A-8A2E-033A4004E55A}"/>
          </ac:spMkLst>
        </pc:spChg>
        <pc:spChg chg="add del">
          <ac:chgData name="DOCENTE - MANUEL ALBERTO  GUEVARA  NAJARRO" userId="dc0839a7-ef25-445d-88fe-29223dfab4a5" providerId="ADAL" clId="{C18A2E0A-10DF-4B2D-8C4A-2BE29445969F}" dt="2021-07-30T01:12:10.384" v="1137" actId="22"/>
          <ac:spMkLst>
            <pc:docMk/>
            <pc:sldMk cId="961356900" sldId="660"/>
            <ac:spMk id="7" creationId="{2B25F689-7C5E-495B-AFF3-7FC5D32A4762}"/>
          </ac:spMkLst>
        </pc:spChg>
        <pc:spChg chg="add del">
          <ac:chgData name="DOCENTE - MANUEL ALBERTO  GUEVARA  NAJARRO" userId="dc0839a7-ef25-445d-88fe-29223dfab4a5" providerId="ADAL" clId="{C18A2E0A-10DF-4B2D-8C4A-2BE29445969F}" dt="2021-07-30T01:12:25.144" v="1140" actId="478"/>
          <ac:spMkLst>
            <pc:docMk/>
            <pc:sldMk cId="961356900" sldId="660"/>
            <ac:spMk id="8" creationId="{7A68898D-1698-4E2B-8EC8-57AD2FA50D15}"/>
          </ac:spMkLst>
        </pc:spChg>
        <pc:spChg chg="add del">
          <ac:chgData name="DOCENTE - MANUEL ALBERTO  GUEVARA  NAJARRO" userId="dc0839a7-ef25-445d-88fe-29223dfab4a5" providerId="ADAL" clId="{C18A2E0A-10DF-4B2D-8C4A-2BE29445969F}" dt="2021-07-30T01:14:32.860" v="1177"/>
          <ac:spMkLst>
            <pc:docMk/>
            <pc:sldMk cId="961356900" sldId="660"/>
            <ac:spMk id="9" creationId="{E0C3B77C-7F17-46EC-A561-9616568D74F1}"/>
          </ac:spMkLst>
        </pc:spChg>
        <pc:spChg chg="add mod">
          <ac:chgData name="DOCENTE - MANUEL ALBERTO  GUEVARA  NAJARRO" userId="dc0839a7-ef25-445d-88fe-29223dfab4a5" providerId="ADAL" clId="{C18A2E0A-10DF-4B2D-8C4A-2BE29445969F}" dt="2021-07-30T01:41:34.128" v="1244" actId="14861"/>
          <ac:spMkLst>
            <pc:docMk/>
            <pc:sldMk cId="961356900" sldId="660"/>
            <ac:spMk id="12" creationId="{6A062740-7C83-4427-AA83-8E8BDEBFAA10}"/>
          </ac:spMkLst>
        </pc:spChg>
        <pc:spChg chg="add mod">
          <ac:chgData name="DOCENTE - MANUEL ALBERTO  GUEVARA  NAJARRO" userId="dc0839a7-ef25-445d-88fe-29223dfab4a5" providerId="ADAL" clId="{C18A2E0A-10DF-4B2D-8C4A-2BE29445969F}" dt="2021-07-30T01:41:34.128" v="1244" actId="14861"/>
          <ac:spMkLst>
            <pc:docMk/>
            <pc:sldMk cId="961356900" sldId="660"/>
            <ac:spMk id="13" creationId="{33A10D80-3DB7-44DF-906D-332BBAA8381C}"/>
          </ac:spMkLst>
        </pc:spChg>
        <pc:spChg chg="add mod">
          <ac:chgData name="DOCENTE - MANUEL ALBERTO  GUEVARA  NAJARRO" userId="dc0839a7-ef25-445d-88fe-29223dfab4a5" providerId="ADAL" clId="{C18A2E0A-10DF-4B2D-8C4A-2BE29445969F}" dt="2021-07-30T01:41:34.128" v="1244" actId="14861"/>
          <ac:spMkLst>
            <pc:docMk/>
            <pc:sldMk cId="961356900" sldId="660"/>
            <ac:spMk id="14" creationId="{21568953-C722-48DB-8D1F-B466C11B5430}"/>
          </ac:spMkLst>
        </pc:spChg>
        <pc:picChg chg="del">
          <ac:chgData name="DOCENTE - MANUEL ALBERTO  GUEVARA  NAJARRO" userId="dc0839a7-ef25-445d-88fe-29223dfab4a5" providerId="ADAL" clId="{C18A2E0A-10DF-4B2D-8C4A-2BE29445969F}" dt="2021-07-30T01:12:22.907" v="1138" actId="478"/>
          <ac:picMkLst>
            <pc:docMk/>
            <pc:sldMk cId="961356900" sldId="660"/>
            <ac:picMk id="6" creationId="{FA3CF83D-A155-48F3-B399-701B6D8E5FE2}"/>
          </ac:picMkLst>
        </pc:picChg>
        <pc:picChg chg="add mod">
          <ac:chgData name="DOCENTE - MANUEL ALBERTO  GUEVARA  NAJARRO" userId="dc0839a7-ef25-445d-88fe-29223dfab4a5" providerId="ADAL" clId="{C18A2E0A-10DF-4B2D-8C4A-2BE29445969F}" dt="2021-07-30T01:41:37.356" v="1252" actId="1036"/>
          <ac:picMkLst>
            <pc:docMk/>
            <pc:sldMk cId="961356900" sldId="660"/>
            <ac:picMk id="11" creationId="{D8FBD1EA-416B-4529-91F6-1916526AE357}"/>
          </ac:picMkLst>
        </pc:picChg>
      </pc:sldChg>
      <pc:sldChg chg="new del">
        <pc:chgData name="DOCENTE - MANUEL ALBERTO  GUEVARA  NAJARRO" userId="dc0839a7-ef25-445d-88fe-29223dfab4a5" providerId="ADAL" clId="{C18A2E0A-10DF-4B2D-8C4A-2BE29445969F}" dt="2021-07-30T02:02:42.655" v="1326" actId="47"/>
        <pc:sldMkLst>
          <pc:docMk/>
          <pc:sldMk cId="1805402224" sldId="661"/>
        </pc:sldMkLst>
      </pc:sldChg>
      <pc:sldChg chg="addSp delSp modSp add mod ord">
        <pc:chgData name="DOCENTE - MANUEL ALBERTO  GUEVARA  NAJARRO" userId="dc0839a7-ef25-445d-88fe-29223dfab4a5" providerId="ADAL" clId="{C18A2E0A-10DF-4B2D-8C4A-2BE29445969F}" dt="2021-07-30T02:10:50.023" v="1500" actId="207"/>
        <pc:sldMkLst>
          <pc:docMk/>
          <pc:sldMk cId="3620574116" sldId="662"/>
        </pc:sldMkLst>
        <pc:spChg chg="mod">
          <ac:chgData name="DOCENTE - MANUEL ALBERTO  GUEVARA  NAJARRO" userId="dc0839a7-ef25-445d-88fe-29223dfab4a5" providerId="ADAL" clId="{C18A2E0A-10DF-4B2D-8C4A-2BE29445969F}" dt="2021-07-30T01:42:12.139" v="1271" actId="6549"/>
          <ac:spMkLst>
            <pc:docMk/>
            <pc:sldMk cId="3620574116" sldId="662"/>
            <ac:spMk id="2" creationId="{A513C804-6001-4C7A-A4F6-858606C13E1B}"/>
          </ac:spMkLst>
        </pc:spChg>
        <pc:spChg chg="del">
          <ac:chgData name="DOCENTE - MANUEL ALBERTO  GUEVARA  NAJARRO" userId="dc0839a7-ef25-445d-88fe-29223dfab4a5" providerId="ADAL" clId="{C18A2E0A-10DF-4B2D-8C4A-2BE29445969F}" dt="2021-07-30T01:42:16.992" v="1272" actId="478"/>
          <ac:spMkLst>
            <pc:docMk/>
            <pc:sldMk cId="3620574116" sldId="662"/>
            <ac:spMk id="3" creationId="{2E135C1E-EAD9-428A-8A2E-033A4004E55A}"/>
          </ac:spMkLst>
        </pc:spChg>
        <pc:spChg chg="add del mod">
          <ac:chgData name="DOCENTE - MANUEL ALBERTO  GUEVARA  NAJARRO" userId="dc0839a7-ef25-445d-88fe-29223dfab4a5" providerId="ADAL" clId="{C18A2E0A-10DF-4B2D-8C4A-2BE29445969F}" dt="2021-07-30T01:42:29.699" v="1273" actId="478"/>
          <ac:spMkLst>
            <pc:docMk/>
            <pc:sldMk cId="3620574116" sldId="662"/>
            <ac:spMk id="6" creationId="{F9DA6D90-D34C-4B46-A3C6-6B11EC567A9D}"/>
          </ac:spMkLst>
        </pc:spChg>
        <pc:spChg chg="del">
          <ac:chgData name="DOCENTE - MANUEL ALBERTO  GUEVARA  NAJARRO" userId="dc0839a7-ef25-445d-88fe-29223dfab4a5" providerId="ADAL" clId="{C18A2E0A-10DF-4B2D-8C4A-2BE29445969F}" dt="2021-07-30T01:42:16.992" v="1272" actId="478"/>
          <ac:spMkLst>
            <pc:docMk/>
            <pc:sldMk cId="3620574116" sldId="662"/>
            <ac:spMk id="12" creationId="{6A062740-7C83-4427-AA83-8E8BDEBFAA10}"/>
          </ac:spMkLst>
        </pc:spChg>
        <pc:spChg chg="del">
          <ac:chgData name="DOCENTE - MANUEL ALBERTO  GUEVARA  NAJARRO" userId="dc0839a7-ef25-445d-88fe-29223dfab4a5" providerId="ADAL" clId="{C18A2E0A-10DF-4B2D-8C4A-2BE29445969F}" dt="2021-07-30T01:42:16.992" v="1272" actId="478"/>
          <ac:spMkLst>
            <pc:docMk/>
            <pc:sldMk cId="3620574116" sldId="662"/>
            <ac:spMk id="13" creationId="{33A10D80-3DB7-44DF-906D-332BBAA8381C}"/>
          </ac:spMkLst>
        </pc:spChg>
        <pc:spChg chg="del">
          <ac:chgData name="DOCENTE - MANUEL ALBERTO  GUEVARA  NAJARRO" userId="dc0839a7-ef25-445d-88fe-29223dfab4a5" providerId="ADAL" clId="{C18A2E0A-10DF-4B2D-8C4A-2BE29445969F}" dt="2021-07-30T01:42:16.992" v="1272" actId="478"/>
          <ac:spMkLst>
            <pc:docMk/>
            <pc:sldMk cId="3620574116" sldId="662"/>
            <ac:spMk id="14" creationId="{21568953-C722-48DB-8D1F-B466C11B5430}"/>
          </ac:spMkLst>
        </pc:spChg>
        <pc:spChg chg="add mod">
          <ac:chgData name="DOCENTE - MANUEL ALBERTO  GUEVARA  NAJARRO" userId="dc0839a7-ef25-445d-88fe-29223dfab4a5" providerId="ADAL" clId="{C18A2E0A-10DF-4B2D-8C4A-2BE29445969F}" dt="2021-07-30T02:10:50.023" v="1500" actId="207"/>
          <ac:spMkLst>
            <pc:docMk/>
            <pc:sldMk cId="3620574116" sldId="662"/>
            <ac:spMk id="17" creationId="{8AE78AA5-7B68-4758-B1A1-5D4B17D6324A}"/>
          </ac:spMkLst>
        </pc:spChg>
        <pc:picChg chg="add del mod">
          <ac:chgData name="DOCENTE - MANUEL ALBERTO  GUEVARA  NAJARRO" userId="dc0839a7-ef25-445d-88fe-29223dfab4a5" providerId="ADAL" clId="{C18A2E0A-10DF-4B2D-8C4A-2BE29445969F}" dt="2021-07-30T02:02:03.124" v="1319" actId="478"/>
          <ac:picMkLst>
            <pc:docMk/>
            <pc:sldMk cId="3620574116" sldId="662"/>
            <ac:picMk id="8" creationId="{453CA9A2-AE69-4554-B074-F0055B2AA4F9}"/>
          </ac:picMkLst>
        </pc:picChg>
        <pc:picChg chg="add del mod">
          <ac:chgData name="DOCENTE - MANUEL ALBERTO  GUEVARA  NAJARRO" userId="dc0839a7-ef25-445d-88fe-29223dfab4a5" providerId="ADAL" clId="{C18A2E0A-10DF-4B2D-8C4A-2BE29445969F}" dt="2021-07-30T02:02:03.124" v="1319" actId="478"/>
          <ac:picMkLst>
            <pc:docMk/>
            <pc:sldMk cId="3620574116" sldId="662"/>
            <ac:picMk id="10" creationId="{7C2590DF-407C-4F41-9579-7DEF586C1881}"/>
          </ac:picMkLst>
        </pc:picChg>
        <pc:picChg chg="del">
          <ac:chgData name="DOCENTE - MANUEL ALBERTO  GUEVARA  NAJARRO" userId="dc0839a7-ef25-445d-88fe-29223dfab4a5" providerId="ADAL" clId="{C18A2E0A-10DF-4B2D-8C4A-2BE29445969F}" dt="2021-07-30T01:42:29.699" v="1273" actId="478"/>
          <ac:picMkLst>
            <pc:docMk/>
            <pc:sldMk cId="3620574116" sldId="662"/>
            <ac:picMk id="11" creationId="{D8FBD1EA-416B-4529-91F6-1916526AE357}"/>
          </ac:picMkLst>
        </pc:picChg>
        <pc:picChg chg="add mod">
          <ac:chgData name="DOCENTE - MANUEL ALBERTO  GUEVARA  NAJARRO" userId="dc0839a7-ef25-445d-88fe-29223dfab4a5" providerId="ADAL" clId="{C18A2E0A-10DF-4B2D-8C4A-2BE29445969F}" dt="2021-07-30T02:02:17.686" v="1323" actId="1076"/>
          <ac:picMkLst>
            <pc:docMk/>
            <pc:sldMk cId="3620574116" sldId="662"/>
            <ac:picMk id="16" creationId="{D54DA061-CF34-4C70-8136-8DF3D2B07129}"/>
          </ac:picMkLst>
        </pc:picChg>
      </pc:sldChg>
      <pc:sldChg chg="addSp delSp modSp add mod">
        <pc:chgData name="DOCENTE - MANUEL ALBERTO  GUEVARA  NAJARRO" userId="dc0839a7-ef25-445d-88fe-29223dfab4a5" providerId="ADAL" clId="{C18A2E0A-10DF-4B2D-8C4A-2BE29445969F}" dt="2021-07-30T02:10:44.948" v="1499" actId="207"/>
        <pc:sldMkLst>
          <pc:docMk/>
          <pc:sldMk cId="3425911055" sldId="663"/>
        </pc:sldMkLst>
        <pc:spChg chg="add mod">
          <ac:chgData name="DOCENTE - MANUEL ALBERTO  GUEVARA  NAJARRO" userId="dc0839a7-ef25-445d-88fe-29223dfab4a5" providerId="ADAL" clId="{C18A2E0A-10DF-4B2D-8C4A-2BE29445969F}" dt="2021-07-30T02:10:44.948" v="1499" actId="207"/>
          <ac:spMkLst>
            <pc:docMk/>
            <pc:sldMk cId="3425911055" sldId="663"/>
            <ac:spMk id="9" creationId="{AD7B95AE-1D13-48CB-BAF9-CD8D55805A67}"/>
          </ac:spMkLst>
        </pc:spChg>
        <pc:spChg chg="add mod">
          <ac:chgData name="DOCENTE - MANUEL ALBERTO  GUEVARA  NAJARRO" userId="dc0839a7-ef25-445d-88fe-29223dfab4a5" providerId="ADAL" clId="{C18A2E0A-10DF-4B2D-8C4A-2BE29445969F}" dt="2021-07-30T02:10:44.948" v="1499" actId="207"/>
          <ac:spMkLst>
            <pc:docMk/>
            <pc:sldMk cId="3425911055" sldId="663"/>
            <ac:spMk id="11" creationId="{7D3ED0F4-8360-4C7C-BC0F-CB03A5075746}"/>
          </ac:spMkLst>
        </pc:spChg>
        <pc:picChg chg="mod">
          <ac:chgData name="DOCENTE - MANUEL ALBERTO  GUEVARA  NAJARRO" userId="dc0839a7-ef25-445d-88fe-29223dfab4a5" providerId="ADAL" clId="{C18A2E0A-10DF-4B2D-8C4A-2BE29445969F}" dt="2021-07-30T02:00:55.615" v="1313" actId="1076"/>
          <ac:picMkLst>
            <pc:docMk/>
            <pc:sldMk cId="3425911055" sldId="663"/>
            <ac:picMk id="8" creationId="{453CA9A2-AE69-4554-B074-F0055B2AA4F9}"/>
          </ac:picMkLst>
        </pc:picChg>
        <pc:picChg chg="mod">
          <ac:chgData name="DOCENTE - MANUEL ALBERTO  GUEVARA  NAJARRO" userId="dc0839a7-ef25-445d-88fe-29223dfab4a5" providerId="ADAL" clId="{C18A2E0A-10DF-4B2D-8C4A-2BE29445969F}" dt="2021-07-30T02:01:00.523" v="1315" actId="1076"/>
          <ac:picMkLst>
            <pc:docMk/>
            <pc:sldMk cId="3425911055" sldId="663"/>
            <ac:picMk id="10" creationId="{7C2590DF-407C-4F41-9579-7DEF586C1881}"/>
          </ac:picMkLst>
        </pc:picChg>
        <pc:picChg chg="del">
          <ac:chgData name="DOCENTE - MANUEL ALBERTO  GUEVARA  NAJARRO" userId="dc0839a7-ef25-445d-88fe-29223dfab4a5" providerId="ADAL" clId="{C18A2E0A-10DF-4B2D-8C4A-2BE29445969F}" dt="2021-07-30T01:43:51.209" v="1286" actId="478"/>
          <ac:picMkLst>
            <pc:docMk/>
            <pc:sldMk cId="3425911055" sldId="663"/>
            <ac:picMk id="16" creationId="{D54DA061-CF34-4C70-8136-8DF3D2B07129}"/>
          </ac:picMkLst>
        </pc:picChg>
      </pc:sldChg>
      <pc:sldChg chg="addSp delSp modSp add mod">
        <pc:chgData name="DOCENTE - MANUEL ALBERTO  GUEVARA  NAJARRO" userId="dc0839a7-ef25-445d-88fe-29223dfab4a5" providerId="ADAL" clId="{C18A2E0A-10DF-4B2D-8C4A-2BE29445969F}" dt="2021-07-30T02:10:53.969" v="1501" actId="207"/>
        <pc:sldMkLst>
          <pc:docMk/>
          <pc:sldMk cId="23517781" sldId="664"/>
        </pc:sldMkLst>
        <pc:spChg chg="mod">
          <ac:chgData name="DOCENTE - MANUEL ALBERTO  GUEVARA  NAJARRO" userId="dc0839a7-ef25-445d-88fe-29223dfab4a5" providerId="ADAL" clId="{C18A2E0A-10DF-4B2D-8C4A-2BE29445969F}" dt="2021-07-30T02:02:53.521" v="1336" actId="20577"/>
          <ac:spMkLst>
            <pc:docMk/>
            <pc:sldMk cId="23517781" sldId="664"/>
            <ac:spMk id="2" creationId="{A513C804-6001-4C7A-A4F6-858606C13E1B}"/>
          </ac:spMkLst>
        </pc:spChg>
        <pc:spChg chg="add mod">
          <ac:chgData name="DOCENTE - MANUEL ALBERTO  GUEVARA  NAJARRO" userId="dc0839a7-ef25-445d-88fe-29223dfab4a5" providerId="ADAL" clId="{C18A2E0A-10DF-4B2D-8C4A-2BE29445969F}" dt="2021-07-30T02:10:53.969" v="1501" actId="207"/>
          <ac:spMkLst>
            <pc:docMk/>
            <pc:sldMk cId="23517781" sldId="664"/>
            <ac:spMk id="7" creationId="{779CCAF8-224C-4216-B0CC-63234C757742}"/>
          </ac:spMkLst>
        </pc:spChg>
        <pc:spChg chg="mod">
          <ac:chgData name="DOCENTE - MANUEL ALBERTO  GUEVARA  NAJARRO" userId="dc0839a7-ef25-445d-88fe-29223dfab4a5" providerId="ADAL" clId="{C18A2E0A-10DF-4B2D-8C4A-2BE29445969F}" dt="2021-07-30T02:10:53.969" v="1501" actId="207"/>
          <ac:spMkLst>
            <pc:docMk/>
            <pc:sldMk cId="23517781" sldId="664"/>
            <ac:spMk id="17" creationId="{8AE78AA5-7B68-4758-B1A1-5D4B17D6324A}"/>
          </ac:spMkLst>
        </pc:spChg>
        <pc:picChg chg="add mod">
          <ac:chgData name="DOCENTE - MANUEL ALBERTO  GUEVARA  NAJARRO" userId="dc0839a7-ef25-445d-88fe-29223dfab4a5" providerId="ADAL" clId="{C18A2E0A-10DF-4B2D-8C4A-2BE29445969F}" dt="2021-07-30T02:06:43.233" v="1372" actId="1076"/>
          <ac:picMkLst>
            <pc:docMk/>
            <pc:sldMk cId="23517781" sldId="664"/>
            <ac:picMk id="6" creationId="{564914E0-241C-4A5A-846A-CD05C9211D6B}"/>
          </ac:picMkLst>
        </pc:picChg>
        <pc:picChg chg="add mod">
          <ac:chgData name="DOCENTE - MANUEL ALBERTO  GUEVARA  NAJARRO" userId="dc0839a7-ef25-445d-88fe-29223dfab4a5" providerId="ADAL" clId="{C18A2E0A-10DF-4B2D-8C4A-2BE29445969F}" dt="2021-07-30T02:07:19.098" v="1381" actId="1076"/>
          <ac:picMkLst>
            <pc:docMk/>
            <pc:sldMk cId="23517781" sldId="664"/>
            <ac:picMk id="9" creationId="{7170751E-0803-40F8-86F0-F61FF5498B9B}"/>
          </ac:picMkLst>
        </pc:picChg>
        <pc:picChg chg="del">
          <ac:chgData name="DOCENTE - MANUEL ALBERTO  GUEVARA  NAJARRO" userId="dc0839a7-ef25-445d-88fe-29223dfab4a5" providerId="ADAL" clId="{C18A2E0A-10DF-4B2D-8C4A-2BE29445969F}" dt="2021-07-30T02:03:21.171" v="1346" actId="478"/>
          <ac:picMkLst>
            <pc:docMk/>
            <pc:sldMk cId="23517781" sldId="664"/>
            <ac:picMk id="16" creationId="{D54DA061-CF34-4C70-8136-8DF3D2B07129}"/>
          </ac:picMkLst>
        </pc:picChg>
      </pc:sldChg>
      <pc:sldChg chg="addSp delSp modSp add mod">
        <pc:chgData name="DOCENTE - MANUEL ALBERTO  GUEVARA  NAJARRO" userId="dc0839a7-ef25-445d-88fe-29223dfab4a5" providerId="ADAL" clId="{C18A2E0A-10DF-4B2D-8C4A-2BE29445969F}" dt="2021-07-30T02:10:56.619" v="1502" actId="207"/>
        <pc:sldMkLst>
          <pc:docMk/>
          <pc:sldMk cId="4280083563" sldId="665"/>
        </pc:sldMkLst>
        <pc:spChg chg="del">
          <ac:chgData name="DOCENTE - MANUEL ALBERTO  GUEVARA  NAJARRO" userId="dc0839a7-ef25-445d-88fe-29223dfab4a5" providerId="ADAL" clId="{C18A2E0A-10DF-4B2D-8C4A-2BE29445969F}" dt="2021-07-30T02:03:39.653" v="1350" actId="478"/>
          <ac:spMkLst>
            <pc:docMk/>
            <pc:sldMk cId="4280083563" sldId="665"/>
            <ac:spMk id="7" creationId="{779CCAF8-224C-4216-B0CC-63234C757742}"/>
          </ac:spMkLst>
        </pc:spChg>
        <pc:spChg chg="mod">
          <ac:chgData name="DOCENTE - MANUEL ALBERTO  GUEVARA  NAJARRO" userId="dc0839a7-ef25-445d-88fe-29223dfab4a5" providerId="ADAL" clId="{C18A2E0A-10DF-4B2D-8C4A-2BE29445969F}" dt="2021-07-30T02:10:56.619" v="1502" actId="207"/>
          <ac:spMkLst>
            <pc:docMk/>
            <pc:sldMk cId="4280083563" sldId="665"/>
            <ac:spMk id="17" creationId="{8AE78AA5-7B68-4758-B1A1-5D4B17D6324A}"/>
          </ac:spMkLst>
        </pc:spChg>
        <pc:picChg chg="add mod">
          <ac:chgData name="DOCENTE - MANUEL ALBERTO  GUEVARA  NAJARRO" userId="dc0839a7-ef25-445d-88fe-29223dfab4a5" providerId="ADAL" clId="{C18A2E0A-10DF-4B2D-8C4A-2BE29445969F}" dt="2021-07-30T02:07:54.784" v="1386" actId="1076"/>
          <ac:picMkLst>
            <pc:docMk/>
            <pc:sldMk cId="4280083563" sldId="665"/>
            <ac:picMk id="4" creationId="{D90F2712-55AA-4080-8FC2-19CBC5A90086}"/>
          </ac:picMkLst>
        </pc:picChg>
      </pc:sldChg>
      <pc:sldChg chg="addSp modSp add mod">
        <pc:chgData name="DOCENTE - MANUEL ALBERTO  GUEVARA  NAJARRO" userId="dc0839a7-ef25-445d-88fe-29223dfab4a5" providerId="ADAL" clId="{C18A2E0A-10DF-4B2D-8C4A-2BE29445969F}" dt="2021-07-30T02:10:59.577" v="1503" actId="207"/>
        <pc:sldMkLst>
          <pc:docMk/>
          <pc:sldMk cId="3988125534" sldId="666"/>
        </pc:sldMkLst>
        <pc:spChg chg="mod">
          <ac:chgData name="DOCENTE - MANUEL ALBERTO  GUEVARA  NAJARRO" userId="dc0839a7-ef25-445d-88fe-29223dfab4a5" providerId="ADAL" clId="{C18A2E0A-10DF-4B2D-8C4A-2BE29445969F}" dt="2021-07-30T02:04:55.446" v="1356" actId="20577"/>
          <ac:spMkLst>
            <pc:docMk/>
            <pc:sldMk cId="3988125534" sldId="666"/>
            <ac:spMk id="2" creationId="{A513C804-6001-4C7A-A4F6-858606C13E1B}"/>
          </ac:spMkLst>
        </pc:spChg>
        <pc:spChg chg="add mod">
          <ac:chgData name="DOCENTE - MANUEL ALBERTO  GUEVARA  NAJARRO" userId="dc0839a7-ef25-445d-88fe-29223dfab4a5" providerId="ADAL" clId="{C18A2E0A-10DF-4B2D-8C4A-2BE29445969F}" dt="2021-07-30T02:10:59.577" v="1503" actId="207"/>
          <ac:spMkLst>
            <pc:docMk/>
            <pc:sldMk cId="3988125534" sldId="666"/>
            <ac:spMk id="6" creationId="{5C8D9E1C-B366-4CD6-BF79-63EEF77286AB}"/>
          </ac:spMkLst>
        </pc:spChg>
        <pc:spChg chg="mod">
          <ac:chgData name="DOCENTE - MANUEL ALBERTO  GUEVARA  NAJARRO" userId="dc0839a7-ef25-445d-88fe-29223dfab4a5" providerId="ADAL" clId="{C18A2E0A-10DF-4B2D-8C4A-2BE29445969F}" dt="2021-07-30T02:10:59.577" v="1503" actId="207"/>
          <ac:spMkLst>
            <pc:docMk/>
            <pc:sldMk cId="3988125534" sldId="666"/>
            <ac:spMk id="17" creationId="{8AE78AA5-7B68-4758-B1A1-5D4B17D6324A}"/>
          </ac:spMkLst>
        </pc:spChg>
        <pc:picChg chg="add mod">
          <ac:chgData name="DOCENTE - MANUEL ALBERTO  GUEVARA  NAJARRO" userId="dc0839a7-ef25-445d-88fe-29223dfab4a5" providerId="ADAL" clId="{C18A2E0A-10DF-4B2D-8C4A-2BE29445969F}" dt="2021-07-30T02:08:33.517" v="1391" actId="1076"/>
          <ac:picMkLst>
            <pc:docMk/>
            <pc:sldMk cId="3988125534" sldId="666"/>
            <ac:picMk id="4" creationId="{545F46AE-DB2B-46AC-966C-4C744C2E90C4}"/>
          </ac:picMkLst>
        </pc:picChg>
        <pc:picChg chg="add mod">
          <ac:chgData name="DOCENTE - MANUEL ALBERTO  GUEVARA  NAJARRO" userId="dc0839a7-ef25-445d-88fe-29223dfab4a5" providerId="ADAL" clId="{C18A2E0A-10DF-4B2D-8C4A-2BE29445969F}" dt="2021-07-30T02:08:56.694" v="1398" actId="14100"/>
          <ac:picMkLst>
            <pc:docMk/>
            <pc:sldMk cId="3988125534" sldId="666"/>
            <ac:picMk id="8" creationId="{2925C4CA-40C7-470B-9EE2-0DC6E364D363}"/>
          </ac:picMkLst>
        </pc:picChg>
      </pc:sldChg>
      <pc:sldChg chg="addSp modSp add mod">
        <pc:chgData name="DOCENTE - MANUEL ALBERTO  GUEVARA  NAJARRO" userId="dc0839a7-ef25-445d-88fe-29223dfab4a5" providerId="ADAL" clId="{C18A2E0A-10DF-4B2D-8C4A-2BE29445969F}" dt="2021-07-30T02:11:02.456" v="1504" actId="207"/>
        <pc:sldMkLst>
          <pc:docMk/>
          <pc:sldMk cId="138281602" sldId="667"/>
        </pc:sldMkLst>
        <pc:spChg chg="mod">
          <ac:chgData name="DOCENTE - MANUEL ALBERTO  GUEVARA  NAJARRO" userId="dc0839a7-ef25-445d-88fe-29223dfab4a5" providerId="ADAL" clId="{C18A2E0A-10DF-4B2D-8C4A-2BE29445969F}" dt="2021-07-30T02:11:02.456" v="1504" actId="207"/>
          <ac:spMkLst>
            <pc:docMk/>
            <pc:sldMk cId="138281602" sldId="667"/>
            <ac:spMk id="6" creationId="{5C8D9E1C-B366-4CD6-BF79-63EEF77286AB}"/>
          </ac:spMkLst>
        </pc:spChg>
        <pc:spChg chg="mod">
          <ac:chgData name="DOCENTE - MANUEL ALBERTO  GUEVARA  NAJARRO" userId="dc0839a7-ef25-445d-88fe-29223dfab4a5" providerId="ADAL" clId="{C18A2E0A-10DF-4B2D-8C4A-2BE29445969F}" dt="2021-07-30T02:11:02.456" v="1504" actId="207"/>
          <ac:spMkLst>
            <pc:docMk/>
            <pc:sldMk cId="138281602" sldId="667"/>
            <ac:spMk id="17" creationId="{8AE78AA5-7B68-4758-B1A1-5D4B17D6324A}"/>
          </ac:spMkLst>
        </pc:spChg>
        <pc:picChg chg="add mod">
          <ac:chgData name="DOCENTE - MANUEL ALBERTO  GUEVARA  NAJARRO" userId="dc0839a7-ef25-445d-88fe-29223dfab4a5" providerId="ADAL" clId="{C18A2E0A-10DF-4B2D-8C4A-2BE29445969F}" dt="2021-07-30T02:09:17.983" v="1406" actId="1076"/>
          <ac:picMkLst>
            <pc:docMk/>
            <pc:sldMk cId="138281602" sldId="667"/>
            <ac:picMk id="4" creationId="{7DD7CA7C-EB2A-470E-9310-D7DECA5ABC87}"/>
          </ac:picMkLst>
        </pc:picChg>
        <pc:picChg chg="add mod">
          <ac:chgData name="DOCENTE - MANUEL ALBERTO  GUEVARA  NAJARRO" userId="dc0839a7-ef25-445d-88fe-29223dfab4a5" providerId="ADAL" clId="{C18A2E0A-10DF-4B2D-8C4A-2BE29445969F}" dt="2021-07-30T02:09:39.726" v="1411" actId="1076"/>
          <ac:picMkLst>
            <pc:docMk/>
            <pc:sldMk cId="138281602" sldId="667"/>
            <ac:picMk id="8" creationId="{A8D98EF0-45B9-4E72-A322-EB19FE608F84}"/>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B13FF-DAD0-4A57-BC88-3ADCEDB569DD}" type="datetimeFigureOut">
              <a:rPr lang="es-PE" smtClean="0"/>
              <a:t>24/08/2021</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F7BF2-E25C-416F-B974-26A2DDEA6F90}" type="slidenum">
              <a:rPr lang="es-PE" smtClean="0"/>
              <a:t>‹#›</a:t>
            </a:fld>
            <a:endParaRPr lang="es-PE"/>
          </a:p>
        </p:txBody>
      </p:sp>
    </p:spTree>
    <p:extLst>
      <p:ext uri="{BB962C8B-B14F-4D97-AF65-F5344CB8AC3E}">
        <p14:creationId xmlns:p14="http://schemas.microsoft.com/office/powerpoint/2010/main" val="3185365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 sin imagen">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5055042" cy="1890241"/>
          </a:xfrm>
          <a:prstGeom prst="rect">
            <a:avLst/>
          </a:prstGeom>
        </p:spPr>
        <p:txBody>
          <a:bodyPr lIns="0" tIns="0" rIns="0" bIns="0">
            <a:noAutofit/>
          </a:bodyPr>
          <a:lstStyle>
            <a:lvl1pPr marL="0" indent="0">
              <a:lnSpc>
                <a:spcPct val="100000"/>
              </a:lnSpc>
              <a:buNone/>
              <a:defRPr sz="5000" b="1" spc="0">
                <a:solidFill>
                  <a:srgbClr val="FFC922"/>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grpSp>
        <p:nvGrpSpPr>
          <p:cNvPr id="15" name="Grupo 14">
            <a:extLst>
              <a:ext uri="{FF2B5EF4-FFF2-40B4-BE49-F238E27FC236}">
                <a16:creationId xmlns:a16="http://schemas.microsoft.com/office/drawing/2014/main" id="{47577362-9D0F-8643-8DBD-5F4EFAC5F2CD}"/>
              </a:ext>
            </a:extLst>
          </p:cNvPr>
          <p:cNvGrpSpPr/>
          <p:nvPr/>
        </p:nvGrpSpPr>
        <p:grpSpPr>
          <a:xfrm>
            <a:off x="381000" y="1913698"/>
            <a:ext cx="490972" cy="438507"/>
            <a:chOff x="692987" y="1092326"/>
            <a:chExt cx="490972" cy="438507"/>
          </a:xfrm>
        </p:grpSpPr>
        <p:sp>
          <p:nvSpPr>
            <p:cNvPr id="22" name="Rectángulo 21">
              <a:extLst>
                <a:ext uri="{FF2B5EF4-FFF2-40B4-BE49-F238E27FC236}">
                  <a16:creationId xmlns:a16="http://schemas.microsoft.com/office/drawing/2014/main" id="{29A2D926-63FC-714D-87A6-1AB8BF4DD985}"/>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3" name="Rectángulo 22">
              <a:extLst>
                <a:ext uri="{FF2B5EF4-FFF2-40B4-BE49-F238E27FC236}">
                  <a16:creationId xmlns:a16="http://schemas.microsoft.com/office/drawing/2014/main" id="{6F29BC49-3B20-A54D-9DEC-B16A707F6EF2}"/>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4" name="Rectángulo 23">
              <a:extLst>
                <a:ext uri="{FF2B5EF4-FFF2-40B4-BE49-F238E27FC236}">
                  <a16:creationId xmlns:a16="http://schemas.microsoft.com/office/drawing/2014/main" id="{937EB12D-8E34-A04B-B667-D0DAEA400D73}"/>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25" name="Imagen 24" descr="Imagen que contiene Icono&#10;&#10;Descripción generada automáticamente">
            <a:extLst>
              <a:ext uri="{FF2B5EF4-FFF2-40B4-BE49-F238E27FC236}">
                <a16:creationId xmlns:a16="http://schemas.microsoft.com/office/drawing/2014/main" id="{A14E9BB1-7723-AD4F-84EB-C4F8B3E2A43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53914" y="5429250"/>
            <a:ext cx="542647" cy="896937"/>
          </a:xfrm>
          <a:prstGeom prst="rect">
            <a:avLst/>
          </a:prstGeom>
        </p:spPr>
      </p:pic>
      <p:sp>
        <p:nvSpPr>
          <p:cNvPr id="10" name="Marcador de número de diapositiva 6">
            <a:extLst>
              <a:ext uri="{FF2B5EF4-FFF2-40B4-BE49-F238E27FC236}">
                <a16:creationId xmlns:a16="http://schemas.microsoft.com/office/drawing/2014/main" id="{C983230A-D192-6742-81C7-4245B8E4EBA7}"/>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892273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sp>
        <p:nvSpPr>
          <p:cNvPr id="6" name="Marcador de texto 7">
            <a:extLst>
              <a:ext uri="{FF2B5EF4-FFF2-40B4-BE49-F238E27FC236}">
                <a16:creationId xmlns:a16="http://schemas.microsoft.com/office/drawing/2014/main" id="{47CAAA53-8FBB-41A3-92A8-1911E50848D6}"/>
              </a:ext>
            </a:extLst>
          </p:cNvPr>
          <p:cNvSpPr>
            <a:spLocks noGrp="1"/>
          </p:cNvSpPr>
          <p:nvPr>
            <p:ph type="body" sz="quarter" idx="16" hasCustomPrompt="1"/>
          </p:nvPr>
        </p:nvSpPr>
        <p:spPr>
          <a:xfrm>
            <a:off x="2368064" y="2147077"/>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7" name="Marcador de texto 7">
            <a:extLst>
              <a:ext uri="{FF2B5EF4-FFF2-40B4-BE49-F238E27FC236}">
                <a16:creationId xmlns:a16="http://schemas.microsoft.com/office/drawing/2014/main" id="{826A7C83-3069-44DD-A398-08B0D14E8235}"/>
              </a:ext>
            </a:extLst>
          </p:cNvPr>
          <p:cNvSpPr>
            <a:spLocks noGrp="1"/>
          </p:cNvSpPr>
          <p:nvPr>
            <p:ph type="body" sz="quarter" idx="17" hasCustomPrompt="1"/>
          </p:nvPr>
        </p:nvSpPr>
        <p:spPr>
          <a:xfrm>
            <a:off x="2368063" y="2805094"/>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8" name="Marcador de texto 7">
            <a:extLst>
              <a:ext uri="{FF2B5EF4-FFF2-40B4-BE49-F238E27FC236}">
                <a16:creationId xmlns:a16="http://schemas.microsoft.com/office/drawing/2014/main" id="{9D881B3C-CDB5-4433-B316-06801EAA45DC}"/>
              </a:ext>
            </a:extLst>
          </p:cNvPr>
          <p:cNvSpPr>
            <a:spLocks noGrp="1"/>
          </p:cNvSpPr>
          <p:nvPr>
            <p:ph type="body" sz="quarter" idx="18" hasCustomPrompt="1"/>
          </p:nvPr>
        </p:nvSpPr>
        <p:spPr>
          <a:xfrm>
            <a:off x="2368062" y="3459296"/>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9" name="Marcador de texto 7">
            <a:extLst>
              <a:ext uri="{FF2B5EF4-FFF2-40B4-BE49-F238E27FC236}">
                <a16:creationId xmlns:a16="http://schemas.microsoft.com/office/drawing/2014/main" id="{F7642A24-D4C4-4612-ACCF-5C60B428DBAF}"/>
              </a:ext>
            </a:extLst>
          </p:cNvPr>
          <p:cNvSpPr>
            <a:spLocks noGrp="1"/>
          </p:cNvSpPr>
          <p:nvPr>
            <p:ph type="body" sz="quarter" idx="19" hasCustomPrompt="1"/>
          </p:nvPr>
        </p:nvSpPr>
        <p:spPr>
          <a:xfrm>
            <a:off x="2368061" y="4113499"/>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10" name="Marcador de texto 7">
            <a:extLst>
              <a:ext uri="{FF2B5EF4-FFF2-40B4-BE49-F238E27FC236}">
                <a16:creationId xmlns:a16="http://schemas.microsoft.com/office/drawing/2014/main" id="{60431D2B-484E-44E2-ABD2-0B87F4D73EB7}"/>
              </a:ext>
            </a:extLst>
          </p:cNvPr>
          <p:cNvSpPr>
            <a:spLocks noGrp="1"/>
          </p:cNvSpPr>
          <p:nvPr>
            <p:ph type="body" sz="quarter" idx="20" hasCustomPrompt="1"/>
          </p:nvPr>
        </p:nvSpPr>
        <p:spPr>
          <a:xfrm>
            <a:off x="2368060" y="4764971"/>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28" name="Marcador de texto 7">
            <a:extLst>
              <a:ext uri="{FF2B5EF4-FFF2-40B4-BE49-F238E27FC236}">
                <a16:creationId xmlns:a16="http://schemas.microsoft.com/office/drawing/2014/main" id="{AD71FEAD-3BC7-CB4F-824E-5B59A48A29EA}"/>
              </a:ext>
            </a:extLst>
          </p:cNvPr>
          <p:cNvSpPr>
            <a:spLocks noGrp="1"/>
          </p:cNvSpPr>
          <p:nvPr>
            <p:ph type="body" sz="quarter" idx="21" hasCustomPrompt="1"/>
          </p:nvPr>
        </p:nvSpPr>
        <p:spPr>
          <a:xfrm>
            <a:off x="492733" y="2148831"/>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01</a:t>
            </a:r>
          </a:p>
        </p:txBody>
      </p:sp>
      <p:sp>
        <p:nvSpPr>
          <p:cNvPr id="30" name="Marcador de texto 7">
            <a:extLst>
              <a:ext uri="{FF2B5EF4-FFF2-40B4-BE49-F238E27FC236}">
                <a16:creationId xmlns:a16="http://schemas.microsoft.com/office/drawing/2014/main" id="{2F85DAD7-4A53-4F4F-96A5-DA10B549492D}"/>
              </a:ext>
            </a:extLst>
          </p:cNvPr>
          <p:cNvSpPr>
            <a:spLocks noGrp="1"/>
          </p:cNvSpPr>
          <p:nvPr>
            <p:ph type="body" sz="quarter" idx="22" hasCustomPrompt="1"/>
          </p:nvPr>
        </p:nvSpPr>
        <p:spPr>
          <a:xfrm>
            <a:off x="492733" y="2806848"/>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02</a:t>
            </a:r>
          </a:p>
        </p:txBody>
      </p:sp>
      <p:sp>
        <p:nvSpPr>
          <p:cNvPr id="31" name="Marcador de texto 7">
            <a:extLst>
              <a:ext uri="{FF2B5EF4-FFF2-40B4-BE49-F238E27FC236}">
                <a16:creationId xmlns:a16="http://schemas.microsoft.com/office/drawing/2014/main" id="{08E9CB7C-D712-0B4A-A993-2B7F7A428CB1}"/>
              </a:ext>
            </a:extLst>
          </p:cNvPr>
          <p:cNvSpPr>
            <a:spLocks noGrp="1"/>
          </p:cNvSpPr>
          <p:nvPr>
            <p:ph type="body" sz="quarter" idx="23" hasCustomPrompt="1"/>
          </p:nvPr>
        </p:nvSpPr>
        <p:spPr>
          <a:xfrm>
            <a:off x="492733" y="3461050"/>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03</a:t>
            </a:r>
          </a:p>
        </p:txBody>
      </p:sp>
      <p:sp>
        <p:nvSpPr>
          <p:cNvPr id="32" name="Marcador de texto 7">
            <a:extLst>
              <a:ext uri="{FF2B5EF4-FFF2-40B4-BE49-F238E27FC236}">
                <a16:creationId xmlns:a16="http://schemas.microsoft.com/office/drawing/2014/main" id="{1D01B89D-7F4F-1041-B804-53CA6D06BCC7}"/>
              </a:ext>
            </a:extLst>
          </p:cNvPr>
          <p:cNvSpPr>
            <a:spLocks noGrp="1"/>
          </p:cNvSpPr>
          <p:nvPr>
            <p:ph type="body" sz="quarter" idx="24" hasCustomPrompt="1"/>
          </p:nvPr>
        </p:nvSpPr>
        <p:spPr>
          <a:xfrm>
            <a:off x="492733" y="4115253"/>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04</a:t>
            </a:r>
          </a:p>
        </p:txBody>
      </p:sp>
      <p:sp>
        <p:nvSpPr>
          <p:cNvPr id="33" name="Marcador de texto 7">
            <a:extLst>
              <a:ext uri="{FF2B5EF4-FFF2-40B4-BE49-F238E27FC236}">
                <a16:creationId xmlns:a16="http://schemas.microsoft.com/office/drawing/2014/main" id="{B0393092-4B6C-E741-B850-4962FF23D546}"/>
              </a:ext>
            </a:extLst>
          </p:cNvPr>
          <p:cNvSpPr>
            <a:spLocks noGrp="1"/>
          </p:cNvSpPr>
          <p:nvPr>
            <p:ph type="body" sz="quarter" idx="25" hasCustomPrompt="1"/>
          </p:nvPr>
        </p:nvSpPr>
        <p:spPr>
          <a:xfrm>
            <a:off x="492733" y="4766725"/>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05</a:t>
            </a:r>
          </a:p>
        </p:txBody>
      </p:sp>
      <p:pic>
        <p:nvPicPr>
          <p:cNvPr id="37" name="Imagen 36" descr="Imagen que contiene Texto&#10;&#10;Descripción generada automáticamente">
            <a:extLst>
              <a:ext uri="{FF2B5EF4-FFF2-40B4-BE49-F238E27FC236}">
                <a16:creationId xmlns:a16="http://schemas.microsoft.com/office/drawing/2014/main" id="{6477CFEA-FF50-8748-9B71-F6E2128B2CB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8" name="Marcador de texto 2">
            <a:extLst>
              <a:ext uri="{FF2B5EF4-FFF2-40B4-BE49-F238E27FC236}">
                <a16:creationId xmlns:a16="http://schemas.microsoft.com/office/drawing/2014/main" id="{E3675A1A-C649-4A4F-836C-8AEB12490DEF}"/>
              </a:ext>
            </a:extLst>
          </p:cNvPr>
          <p:cNvSpPr>
            <a:spLocks noGrp="1"/>
          </p:cNvSpPr>
          <p:nvPr>
            <p:ph type="body" sz="quarter" idx="14" hasCustomPrompt="1"/>
          </p:nvPr>
        </p:nvSpPr>
        <p:spPr>
          <a:xfrm>
            <a:off x="453969" y="1187179"/>
            <a:ext cx="11242726"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Contenido temático (Stag Negrita, 30 pts.)</a:t>
            </a:r>
          </a:p>
        </p:txBody>
      </p:sp>
      <p:sp>
        <p:nvSpPr>
          <p:cNvPr id="16" name="Rectángulo 15">
            <a:extLst>
              <a:ext uri="{FF2B5EF4-FFF2-40B4-BE49-F238E27FC236}">
                <a16:creationId xmlns:a16="http://schemas.microsoft.com/office/drawing/2014/main" id="{DFC6BB74-BFE3-C04C-BD9B-05E97D4CA234}"/>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1" name="Marcador de texto 7">
            <a:extLst>
              <a:ext uri="{FF2B5EF4-FFF2-40B4-BE49-F238E27FC236}">
                <a16:creationId xmlns:a16="http://schemas.microsoft.com/office/drawing/2014/main" id="{D46D1CB0-2E80-014D-B0C9-21EADCD9A1B8}"/>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43559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magen completa">
    <p:spTree>
      <p:nvGrpSpPr>
        <p:cNvPr id="1" name=""/>
        <p:cNvGrpSpPr/>
        <p:nvPr/>
      </p:nvGrpSpPr>
      <p:grpSpPr>
        <a:xfrm>
          <a:off x="0" y="0"/>
          <a:ext cx="0" cy="0"/>
          <a:chOff x="0" y="0"/>
          <a:chExt cx="0" cy="0"/>
        </a:xfrm>
      </p:grpSpPr>
      <p:sp>
        <p:nvSpPr>
          <p:cNvPr id="8" name="Marcador de posición de imagen 3">
            <a:extLst>
              <a:ext uri="{FF2B5EF4-FFF2-40B4-BE49-F238E27FC236}">
                <a16:creationId xmlns:a16="http://schemas.microsoft.com/office/drawing/2014/main" id="{42D4E7F3-8D64-4210-ABC8-D6A9E3504B8E}"/>
              </a:ext>
            </a:extLst>
          </p:cNvPr>
          <p:cNvSpPr>
            <a:spLocks noGrp="1"/>
          </p:cNvSpPr>
          <p:nvPr>
            <p:ph type="pic" sz="quarter" idx="10" hasCustomPrompt="1"/>
          </p:nvPr>
        </p:nvSpPr>
        <p:spPr>
          <a:xfrm>
            <a:off x="0" y="0"/>
            <a:ext cx="12192000" cy="6858000"/>
          </a:xfrm>
          <a:prstGeom prst="rect">
            <a:avLst/>
          </a:prstGeom>
        </p:spPr>
        <p:txBody>
          <a:bodyPr lIns="360000" tIns="396000" rIns="72000"/>
          <a:lstStyle>
            <a:lvl1pPr marL="0" indent="0">
              <a:lnSpc>
                <a:spcPct val="70000"/>
              </a:lnSpc>
              <a:buNone/>
              <a:defRPr b="1">
                <a:solidFill>
                  <a:schemeClr val="bg1">
                    <a:lumMod val="65000"/>
                  </a:schemeClr>
                </a:solidFill>
                <a:latin typeface="Arial" panose="020B0604020202020204" pitchFamily="34" charset="0"/>
                <a:cs typeface="Arial" panose="020B0604020202020204" pitchFamily="34" charset="0"/>
              </a:defRPr>
            </a:lvl1pPr>
          </a:lstStyle>
          <a:p>
            <a:r>
              <a:rPr lang="es-PE" b="1" dirty="0">
                <a:latin typeface="Arial" panose="020B0604020202020204" pitchFamily="34" charset="0"/>
                <a:cs typeface="Arial" panose="020B0604020202020204" pitchFamily="34" charset="0"/>
              </a:rPr>
              <a:t>Coloca aquí la imagen a tamaño completo</a:t>
            </a:r>
          </a:p>
        </p:txBody>
      </p:sp>
    </p:spTree>
    <p:extLst>
      <p:ext uri="{BB962C8B-B14F-4D97-AF65-F5344CB8AC3E}">
        <p14:creationId xmlns:p14="http://schemas.microsoft.com/office/powerpoint/2010/main" val="3634052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ctividad virtual">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14B87943-1FB8-4769-955B-E9CB04115AF3}"/>
              </a:ext>
            </a:extLst>
          </p:cNvPr>
          <p:cNvSpPr txBox="1"/>
          <p:nvPr/>
        </p:nvSpPr>
        <p:spPr>
          <a:xfrm>
            <a:off x="490899" y="2245242"/>
            <a:ext cx="1431316" cy="1015663"/>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Tipo de</a:t>
            </a:r>
          </a:p>
          <a:p>
            <a:r>
              <a:rPr lang="es-PE" sz="2200" b="1" dirty="0">
                <a:solidFill>
                  <a:srgbClr val="6E00EC"/>
                </a:solidFill>
                <a:latin typeface="Arial" panose="020B0604020202020204" pitchFamily="34" charset="0"/>
                <a:cs typeface="Arial" panose="020B0604020202020204" pitchFamily="34" charset="0"/>
              </a:rPr>
              <a:t>actividad</a:t>
            </a:r>
          </a:p>
          <a:p>
            <a:endParaRPr lang="es-PE" sz="2200" b="1" dirty="0">
              <a:solidFill>
                <a:srgbClr val="6E00EC"/>
              </a:solidFill>
              <a:latin typeface="Arial" panose="020B0604020202020204" pitchFamily="34" charset="0"/>
              <a:cs typeface="Arial" panose="020B0604020202020204" pitchFamily="34" charset="0"/>
            </a:endParaRPr>
          </a:p>
        </p:txBody>
      </p:sp>
      <p:sp>
        <p:nvSpPr>
          <p:cNvPr id="14" name="Marcador de texto 7">
            <a:extLst>
              <a:ext uri="{FF2B5EF4-FFF2-40B4-BE49-F238E27FC236}">
                <a16:creationId xmlns:a16="http://schemas.microsoft.com/office/drawing/2014/main" id="{E3985964-552D-456B-8687-3F8C9FF5803B}"/>
              </a:ext>
            </a:extLst>
          </p:cNvPr>
          <p:cNvSpPr>
            <a:spLocks noGrp="1"/>
          </p:cNvSpPr>
          <p:nvPr>
            <p:ph type="body" sz="quarter" idx="16" hasCustomPrompt="1"/>
          </p:nvPr>
        </p:nvSpPr>
        <p:spPr>
          <a:xfrm>
            <a:off x="3597656" y="2270163"/>
            <a:ext cx="8099044" cy="1246757"/>
          </a:xfrm>
          <a:prstGeom prst="rect">
            <a:avLst/>
          </a:prstGeom>
        </p:spPr>
        <p:txBody>
          <a:bodyPr lIns="0" tIns="0" rIns="0" bIns="0"/>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Foro, chat, wiki, tarea, encuesta, etc</a:t>
            </a:r>
          </a:p>
        </p:txBody>
      </p:sp>
      <p:cxnSp>
        <p:nvCxnSpPr>
          <p:cNvPr id="15" name="Conector recto 14">
            <a:extLst>
              <a:ext uri="{FF2B5EF4-FFF2-40B4-BE49-F238E27FC236}">
                <a16:creationId xmlns:a16="http://schemas.microsoft.com/office/drawing/2014/main" id="{7E2AB021-47E2-4C09-A142-FF5F86A218CF}"/>
              </a:ext>
            </a:extLst>
          </p:cNvPr>
          <p:cNvCxnSpPr/>
          <p:nvPr/>
        </p:nvCxnSpPr>
        <p:spPr>
          <a:xfrm>
            <a:off x="490899" y="2162907"/>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17" name="Marcador de texto 7">
            <a:extLst>
              <a:ext uri="{FF2B5EF4-FFF2-40B4-BE49-F238E27FC236}">
                <a16:creationId xmlns:a16="http://schemas.microsoft.com/office/drawing/2014/main" id="{E330D9CB-693C-4F86-80C5-4C8A8F422099}"/>
              </a:ext>
            </a:extLst>
          </p:cNvPr>
          <p:cNvSpPr>
            <a:spLocks noGrp="1"/>
          </p:cNvSpPr>
          <p:nvPr>
            <p:ph type="body" sz="quarter" idx="18" hasCustomPrompt="1"/>
          </p:nvPr>
        </p:nvSpPr>
        <p:spPr>
          <a:xfrm>
            <a:off x="3597656" y="4074067"/>
            <a:ext cx="8099044" cy="124675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Escribir instrucciones para el estudiante</a:t>
            </a:r>
          </a:p>
        </p:txBody>
      </p:sp>
      <p:cxnSp>
        <p:nvCxnSpPr>
          <p:cNvPr id="18" name="Conector recto 17">
            <a:extLst>
              <a:ext uri="{FF2B5EF4-FFF2-40B4-BE49-F238E27FC236}">
                <a16:creationId xmlns:a16="http://schemas.microsoft.com/office/drawing/2014/main" id="{90AE6BCA-E285-48C6-A8C0-FADD14FF689A}"/>
              </a:ext>
            </a:extLst>
          </p:cNvPr>
          <p:cNvCxnSpPr/>
          <p:nvPr/>
        </p:nvCxnSpPr>
        <p:spPr>
          <a:xfrm>
            <a:off x="490899" y="3966811"/>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21" name="CuadroTexto 20">
            <a:extLst>
              <a:ext uri="{FF2B5EF4-FFF2-40B4-BE49-F238E27FC236}">
                <a16:creationId xmlns:a16="http://schemas.microsoft.com/office/drawing/2014/main" id="{2C2C5C6E-D7AA-41F9-8B8A-15D47BEF2173}"/>
              </a:ext>
            </a:extLst>
          </p:cNvPr>
          <p:cNvSpPr txBox="1"/>
          <p:nvPr/>
        </p:nvSpPr>
        <p:spPr>
          <a:xfrm>
            <a:off x="492733" y="4077565"/>
            <a:ext cx="1878991" cy="338554"/>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Indicaciones</a:t>
            </a:r>
          </a:p>
        </p:txBody>
      </p:sp>
      <p:sp>
        <p:nvSpPr>
          <p:cNvPr id="19" name="Marcador de texto 2">
            <a:extLst>
              <a:ext uri="{FF2B5EF4-FFF2-40B4-BE49-F238E27FC236}">
                <a16:creationId xmlns:a16="http://schemas.microsoft.com/office/drawing/2014/main" id="{5957DB05-C8C1-EA45-9073-6DB6691F1331}"/>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Actividad Virtual</a:t>
            </a:r>
          </a:p>
        </p:txBody>
      </p:sp>
      <p:pic>
        <p:nvPicPr>
          <p:cNvPr id="24" name="Imagen 23" descr="Imagen que contiene Texto&#10;&#10;Descripción generada automáticamente">
            <a:extLst>
              <a:ext uri="{FF2B5EF4-FFF2-40B4-BE49-F238E27FC236}">
                <a16:creationId xmlns:a16="http://schemas.microsoft.com/office/drawing/2014/main" id="{19753B76-7A4B-6C48-A8BA-52657E001E8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2" name="Rectángulo 1">
            <a:extLst>
              <a:ext uri="{FF2B5EF4-FFF2-40B4-BE49-F238E27FC236}">
                <a16:creationId xmlns:a16="http://schemas.microsoft.com/office/drawing/2014/main" id="{08FDE73D-1B64-3E41-9E45-07ECF9AA64FF}"/>
              </a:ext>
            </a:extLst>
          </p:cNvPr>
          <p:cNvSpPr/>
          <p:nvPr/>
        </p:nvSpPr>
        <p:spPr>
          <a:xfrm>
            <a:off x="3192327" y="2216339"/>
            <a:ext cx="375424" cy="461665"/>
          </a:xfrm>
          <a:prstGeom prst="rect">
            <a:avLst/>
          </a:prstGeom>
        </p:spPr>
        <p:txBody>
          <a:bodyPr wrap="none">
            <a:spAutoFit/>
          </a:bodyPr>
          <a:lstStyle/>
          <a:p>
            <a:r>
              <a:rPr lang="es-PE" sz="2400" b="0" i="0" dirty="0">
                <a:effectLst/>
                <a:latin typeface="Source Sans Pro" panose="020B0503030403020204" pitchFamily="34" charset="0"/>
              </a:rPr>
              <a:t>→</a:t>
            </a:r>
          </a:p>
        </p:txBody>
      </p:sp>
      <p:sp>
        <p:nvSpPr>
          <p:cNvPr id="30" name="Rectángulo 29">
            <a:extLst>
              <a:ext uri="{FF2B5EF4-FFF2-40B4-BE49-F238E27FC236}">
                <a16:creationId xmlns:a16="http://schemas.microsoft.com/office/drawing/2014/main" id="{AC575F4F-79C8-7849-9E3B-E602113B9BB3}"/>
              </a:ext>
            </a:extLst>
          </p:cNvPr>
          <p:cNvSpPr/>
          <p:nvPr/>
        </p:nvSpPr>
        <p:spPr>
          <a:xfrm>
            <a:off x="3192327" y="3949164"/>
            <a:ext cx="375424" cy="461665"/>
          </a:xfrm>
          <a:prstGeom prst="rect">
            <a:avLst/>
          </a:prstGeom>
        </p:spPr>
        <p:txBody>
          <a:bodyPr wrap="square">
            <a:spAutoFit/>
          </a:bodyPr>
          <a:lstStyle/>
          <a:p>
            <a:r>
              <a:rPr lang="es-PE" sz="2400" b="0" i="0" dirty="0">
                <a:effectLst/>
                <a:latin typeface="Source Sans Pro" panose="020B0503030403020204" pitchFamily="34" charset="0"/>
              </a:rPr>
              <a:t>→</a:t>
            </a:r>
          </a:p>
        </p:txBody>
      </p:sp>
      <p:sp>
        <p:nvSpPr>
          <p:cNvPr id="16" name="Rectángulo 15">
            <a:extLst>
              <a:ext uri="{FF2B5EF4-FFF2-40B4-BE49-F238E27FC236}">
                <a16:creationId xmlns:a16="http://schemas.microsoft.com/office/drawing/2014/main" id="{21F64922-C078-EC4B-86EF-A949EFBDFC47}"/>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2" name="Marcador de texto 7">
            <a:extLst>
              <a:ext uri="{FF2B5EF4-FFF2-40B4-BE49-F238E27FC236}">
                <a16:creationId xmlns:a16="http://schemas.microsoft.com/office/drawing/2014/main" id="{AD20EEA8-6850-7B43-9529-E4EB0773D2A9}"/>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1680860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mágenes">
    <p:bg>
      <p:bgPr>
        <a:solidFill>
          <a:schemeClr val="bg1"/>
        </a:solidFill>
        <a:effectLst/>
      </p:bgPr>
    </p:bg>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028AC3AE-71D5-6843-858D-451406361752}"/>
              </a:ext>
            </a:extLst>
          </p:cNvPr>
          <p:cNvSpPr/>
          <p:nvPr/>
        </p:nvSpPr>
        <p:spPr>
          <a:xfrm>
            <a:off x="471084"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0" name="Google Shape;111;p3">
            <a:extLst>
              <a:ext uri="{FF2B5EF4-FFF2-40B4-BE49-F238E27FC236}">
                <a16:creationId xmlns:a16="http://schemas.microsoft.com/office/drawing/2014/main" id="{7F59C428-0788-4243-8CD8-311685CC634A}"/>
              </a:ext>
            </a:extLst>
          </p:cNvPr>
          <p:cNvSpPr txBox="1"/>
          <p:nvPr/>
        </p:nvSpPr>
        <p:spPr>
          <a:xfrm>
            <a:off x="547916"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4" name="Marcador de posición de imagen 3">
            <a:extLst>
              <a:ext uri="{FF2B5EF4-FFF2-40B4-BE49-F238E27FC236}">
                <a16:creationId xmlns:a16="http://schemas.microsoft.com/office/drawing/2014/main" id="{AE038110-78E5-E642-ACE0-10CF44D33418}"/>
              </a:ext>
            </a:extLst>
          </p:cNvPr>
          <p:cNvSpPr>
            <a:spLocks noGrp="1"/>
          </p:cNvSpPr>
          <p:nvPr>
            <p:ph type="pic" sz="quarter" idx="17" hasCustomPrompt="1"/>
          </p:nvPr>
        </p:nvSpPr>
        <p:spPr>
          <a:xfrm>
            <a:off x="47205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7" name="Marcador de posición de imagen 3">
            <a:extLst>
              <a:ext uri="{FF2B5EF4-FFF2-40B4-BE49-F238E27FC236}">
                <a16:creationId xmlns:a16="http://schemas.microsoft.com/office/drawing/2014/main" id="{F3DABCA7-BEA6-9844-86A6-45D17A0C32CF}"/>
              </a:ext>
            </a:extLst>
          </p:cNvPr>
          <p:cNvSpPr>
            <a:spLocks noGrp="1"/>
          </p:cNvSpPr>
          <p:nvPr>
            <p:ph type="pic" sz="quarter" idx="18" hasCustomPrompt="1"/>
          </p:nvPr>
        </p:nvSpPr>
        <p:spPr>
          <a:xfrm>
            <a:off x="4294969"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28" name="Marcador de posición de imagen 3">
            <a:extLst>
              <a:ext uri="{FF2B5EF4-FFF2-40B4-BE49-F238E27FC236}">
                <a16:creationId xmlns:a16="http://schemas.microsoft.com/office/drawing/2014/main" id="{E885F80A-FB71-6540-A998-98E95FC5BBAC}"/>
              </a:ext>
            </a:extLst>
          </p:cNvPr>
          <p:cNvSpPr>
            <a:spLocks noGrp="1"/>
          </p:cNvSpPr>
          <p:nvPr>
            <p:ph type="pic" sz="quarter" idx="19" hasCustomPrompt="1"/>
          </p:nvPr>
        </p:nvSpPr>
        <p:spPr>
          <a:xfrm>
            <a:off x="811788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1" name="Rectángulo 10">
            <a:extLst>
              <a:ext uri="{FF2B5EF4-FFF2-40B4-BE49-F238E27FC236}">
                <a16:creationId xmlns:a16="http://schemas.microsoft.com/office/drawing/2014/main" id="{BDD2E90F-18B7-F240-923A-564F413DC78D}"/>
              </a:ext>
            </a:extLst>
          </p:cNvPr>
          <p:cNvSpPr/>
          <p:nvPr/>
        </p:nvSpPr>
        <p:spPr>
          <a:xfrm>
            <a:off x="4293998"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Google Shape;111;p3">
            <a:extLst>
              <a:ext uri="{FF2B5EF4-FFF2-40B4-BE49-F238E27FC236}">
                <a16:creationId xmlns:a16="http://schemas.microsoft.com/office/drawing/2014/main" id="{62FB9F50-825D-544C-A887-7B559FC7B557}"/>
              </a:ext>
            </a:extLst>
          </p:cNvPr>
          <p:cNvSpPr txBox="1"/>
          <p:nvPr/>
        </p:nvSpPr>
        <p:spPr>
          <a:xfrm>
            <a:off x="4370830"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3" name="Rectángulo 12">
            <a:extLst>
              <a:ext uri="{FF2B5EF4-FFF2-40B4-BE49-F238E27FC236}">
                <a16:creationId xmlns:a16="http://schemas.microsoft.com/office/drawing/2014/main" id="{61AE5997-E909-C347-B754-018F5C21CA69}"/>
              </a:ext>
            </a:extLst>
          </p:cNvPr>
          <p:cNvSpPr/>
          <p:nvPr/>
        </p:nvSpPr>
        <p:spPr>
          <a:xfrm>
            <a:off x="8116913"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Google Shape;111;p3">
            <a:extLst>
              <a:ext uri="{FF2B5EF4-FFF2-40B4-BE49-F238E27FC236}">
                <a16:creationId xmlns:a16="http://schemas.microsoft.com/office/drawing/2014/main" id="{944B1E38-EB70-574D-9D1B-95AC2DEE9604}"/>
              </a:ext>
            </a:extLst>
          </p:cNvPr>
          <p:cNvSpPr txBox="1"/>
          <p:nvPr/>
        </p:nvSpPr>
        <p:spPr>
          <a:xfrm>
            <a:off x="8193745"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Tree>
    <p:extLst>
      <p:ext uri="{BB962C8B-B14F-4D97-AF65-F5344CB8AC3E}">
        <p14:creationId xmlns:p14="http://schemas.microsoft.com/office/powerpoint/2010/main" val="2236356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co">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4071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cias">
    <p:bg>
      <p:bgPr>
        <a:solidFill>
          <a:srgbClr val="6E00EC"/>
        </a:solidFill>
        <a:effectLst/>
      </p:bgPr>
    </p:bg>
    <p:spTree>
      <p:nvGrpSpPr>
        <p:cNvPr id="1" name=""/>
        <p:cNvGrpSpPr/>
        <p:nvPr/>
      </p:nvGrpSpPr>
      <p:grpSpPr>
        <a:xfrm>
          <a:off x="0" y="0"/>
          <a:ext cx="0" cy="0"/>
          <a:chOff x="0" y="0"/>
          <a:chExt cx="0" cy="0"/>
        </a:xfrm>
      </p:grpSpPr>
      <p:sp>
        <p:nvSpPr>
          <p:cNvPr id="8" name="Marcador de texto 2">
            <a:extLst>
              <a:ext uri="{FF2B5EF4-FFF2-40B4-BE49-F238E27FC236}">
                <a16:creationId xmlns:a16="http://schemas.microsoft.com/office/drawing/2014/main" id="{20B47F18-8282-4072-8896-CBBB4050D5CB}"/>
              </a:ext>
            </a:extLst>
          </p:cNvPr>
          <p:cNvSpPr>
            <a:spLocks noGrp="1"/>
          </p:cNvSpPr>
          <p:nvPr>
            <p:ph type="body" sz="quarter" idx="14" hasCustomPrompt="1"/>
          </p:nvPr>
        </p:nvSpPr>
        <p:spPr>
          <a:xfrm>
            <a:off x="422650" y="3049292"/>
            <a:ext cx="3312441" cy="759417"/>
          </a:xfrm>
          <a:prstGeom prst="rect">
            <a:avLst/>
          </a:prstGeom>
        </p:spPr>
        <p:txBody>
          <a:bodyPr lIns="0" tIns="0" rIns="0" bIns="0">
            <a:normAutofit/>
          </a:bodyPr>
          <a:lstStyle>
            <a:lvl1pPr marL="0" indent="0">
              <a:lnSpc>
                <a:spcPct val="80000"/>
              </a:lnSpc>
              <a:buNone/>
              <a:defRPr sz="6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Gracias</a:t>
            </a:r>
          </a:p>
        </p:txBody>
      </p:sp>
      <p:pic>
        <p:nvPicPr>
          <p:cNvPr id="5" name="Imagen 4" descr="Imagen que contiene Icono&#10;&#10;Descripción generada automáticamente">
            <a:extLst>
              <a:ext uri="{FF2B5EF4-FFF2-40B4-BE49-F238E27FC236}">
                <a16:creationId xmlns:a16="http://schemas.microsoft.com/office/drawing/2014/main" id="{3D533DAA-FD34-C44D-AFFD-EB30130B108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36699" y="2980532"/>
            <a:ext cx="542647" cy="896937"/>
          </a:xfrm>
          <a:prstGeom prst="rect">
            <a:avLst/>
          </a:prstGeom>
        </p:spPr>
      </p:pic>
    </p:spTree>
    <p:extLst>
      <p:ext uri="{BB962C8B-B14F-4D97-AF65-F5344CB8AC3E}">
        <p14:creationId xmlns:p14="http://schemas.microsoft.com/office/powerpoint/2010/main" val="23842882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inal">
    <p:bg>
      <p:bgPr>
        <a:solidFill>
          <a:srgbClr val="6E00EC"/>
        </a:solidFill>
        <a:effectLst/>
      </p:bgPr>
    </p:bg>
    <p:spTree>
      <p:nvGrpSpPr>
        <p:cNvPr id="1" name=""/>
        <p:cNvGrpSpPr/>
        <p:nvPr/>
      </p:nvGrpSpPr>
      <p:grpSpPr>
        <a:xfrm>
          <a:off x="0" y="0"/>
          <a:ext cx="0" cy="0"/>
          <a:chOff x="0" y="0"/>
          <a:chExt cx="0" cy="0"/>
        </a:xfrm>
      </p:grpSpPr>
      <p:pic>
        <p:nvPicPr>
          <p:cNvPr id="3" name="Imagen 2" descr="Imagen que contiene Icono&#10;&#10;Descripción generada automáticamente">
            <a:extLst>
              <a:ext uri="{FF2B5EF4-FFF2-40B4-BE49-F238E27FC236}">
                <a16:creationId xmlns:a16="http://schemas.microsoft.com/office/drawing/2014/main" id="{E471EF36-3420-4544-9A0B-DAD992C3DD8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824676" y="2980531"/>
            <a:ext cx="542647" cy="896937"/>
          </a:xfrm>
          <a:prstGeom prst="rect">
            <a:avLst/>
          </a:prstGeom>
        </p:spPr>
      </p:pic>
    </p:spTree>
    <p:extLst>
      <p:ext uri="{BB962C8B-B14F-4D97-AF65-F5344CB8AC3E}">
        <p14:creationId xmlns:p14="http://schemas.microsoft.com/office/powerpoint/2010/main" val="33581407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Final 2">
    <p:bg>
      <p:bgPr>
        <a:solidFill>
          <a:srgbClr val="FFC922"/>
        </a:solidFill>
        <a:effectLst/>
      </p:bgPr>
    </p:bg>
    <p:spTree>
      <p:nvGrpSpPr>
        <p:cNvPr id="1" name=""/>
        <p:cNvGrpSpPr/>
        <p:nvPr/>
      </p:nvGrpSpPr>
      <p:grpSpPr>
        <a:xfrm>
          <a:off x="0" y="0"/>
          <a:ext cx="0" cy="0"/>
          <a:chOff x="0" y="0"/>
          <a:chExt cx="0" cy="0"/>
        </a:xfrm>
      </p:grpSpPr>
      <p:pic>
        <p:nvPicPr>
          <p:cNvPr id="4" name="Imagen 3" descr="Imagen que contiene Texto&#10;&#10;Descripción generada automáticamente">
            <a:extLst>
              <a:ext uri="{FF2B5EF4-FFF2-40B4-BE49-F238E27FC236}">
                <a16:creationId xmlns:a16="http://schemas.microsoft.com/office/drawing/2014/main" id="{39261317-FEBF-D64C-A841-19D161C8EAA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825001" y="2980531"/>
            <a:ext cx="542322" cy="896400"/>
          </a:xfrm>
          <a:prstGeom prst="rect">
            <a:avLst/>
          </a:prstGeom>
        </p:spPr>
      </p:pic>
    </p:spTree>
    <p:extLst>
      <p:ext uri="{BB962C8B-B14F-4D97-AF65-F5344CB8AC3E}">
        <p14:creationId xmlns:p14="http://schemas.microsoft.com/office/powerpoint/2010/main" val="1677799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ortada con imagen 1">
    <p:bg>
      <p:bgPr>
        <a:solidFill>
          <a:srgbClr val="FFC922"/>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965915" cy="1890241"/>
          </a:xfrm>
          <a:prstGeom prst="rect">
            <a:avLst/>
          </a:prstGeom>
        </p:spPr>
        <p:txBody>
          <a:bodyPr lIns="0" tIns="0" rIns="0" bIns="0">
            <a:noAutofit/>
          </a:bodyPr>
          <a:lstStyle>
            <a:lvl1pPr marL="0" indent="0">
              <a:lnSpc>
                <a:spcPct val="100000"/>
              </a:lnSpc>
              <a:buNone/>
              <a:defRPr sz="5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10" name="Imagen 9" descr="Imagen que contiene Texto&#10;&#10;Descripción generada automáticamente">
            <a:extLst>
              <a:ext uri="{FF2B5EF4-FFF2-40B4-BE49-F238E27FC236}">
                <a16:creationId xmlns:a16="http://schemas.microsoft.com/office/drawing/2014/main" id="{E07A80E2-62D8-D647-9196-BBEA6A29357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81008" y="392504"/>
            <a:ext cx="542647" cy="896938"/>
          </a:xfrm>
          <a:prstGeom prst="rect">
            <a:avLst/>
          </a:prstGeom>
        </p:spPr>
      </p:pic>
      <p:sp>
        <p:nvSpPr>
          <p:cNvPr id="7" name="Marcador de número de diapositiva 6">
            <a:extLst>
              <a:ext uri="{FF2B5EF4-FFF2-40B4-BE49-F238E27FC236}">
                <a16:creationId xmlns:a16="http://schemas.microsoft.com/office/drawing/2014/main" id="{4D36BEFA-9913-2647-9CB4-ADF4C64196FD}"/>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tx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041682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ortada con imagen 2">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609454" cy="1890241"/>
          </a:xfrm>
          <a:prstGeom prst="rect">
            <a:avLst/>
          </a:prstGeom>
        </p:spPr>
        <p:txBody>
          <a:bodyPr lIns="0" tIns="0" rIns="0" bIns="0">
            <a:noAutofit/>
          </a:bodyPr>
          <a:lstStyle>
            <a:lvl1pPr marL="0" indent="0">
              <a:lnSpc>
                <a:spcPct val="100000"/>
              </a:lnSpc>
              <a:buNone/>
              <a:defRPr sz="5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8" name="Imagen 7" descr="Imagen que contiene Icono&#10;&#10;Descripción generada automáticamente">
            <a:extLst>
              <a:ext uri="{FF2B5EF4-FFF2-40B4-BE49-F238E27FC236}">
                <a16:creationId xmlns:a16="http://schemas.microsoft.com/office/drawing/2014/main" id="{5C886C17-8946-4A4F-8D23-2FFDF620AD5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83354" y="392504"/>
            <a:ext cx="542647" cy="896937"/>
          </a:xfrm>
          <a:prstGeom prst="rect">
            <a:avLst/>
          </a:prstGeom>
        </p:spPr>
      </p:pic>
      <p:sp>
        <p:nvSpPr>
          <p:cNvPr id="11" name="Marcador de número de diapositiva 6">
            <a:extLst>
              <a:ext uri="{FF2B5EF4-FFF2-40B4-BE49-F238E27FC236}">
                <a16:creationId xmlns:a16="http://schemas.microsoft.com/office/drawing/2014/main" id="{44FA2C51-5732-CA45-9D4F-9E392DA420B9}"/>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1185435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2014863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3439559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Sub título">
    <p:bg>
      <p:bgPr>
        <a:solidFill>
          <a:srgbClr val="6E00EC"/>
        </a:solidFill>
        <a:effectLst/>
      </p:bgPr>
    </p:bg>
    <p:spTree>
      <p:nvGrpSpPr>
        <p:cNvPr id="1" name=""/>
        <p:cNvGrpSpPr/>
        <p:nvPr/>
      </p:nvGrpSpPr>
      <p:grpSpPr>
        <a:xfrm>
          <a:off x="0" y="0"/>
          <a:ext cx="0" cy="0"/>
          <a:chOff x="0" y="0"/>
          <a:chExt cx="0" cy="0"/>
        </a:xfrm>
      </p:grpSpPr>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853584" y="1538759"/>
            <a:ext cx="6124528" cy="1890241"/>
          </a:xfrm>
          <a:prstGeom prst="rect">
            <a:avLst/>
          </a:prstGeom>
        </p:spPr>
        <p:txBody>
          <a:bodyPr lIns="0" tIns="0" rIns="0" bIns="0">
            <a:noAutofit/>
          </a:bodyPr>
          <a:lstStyle>
            <a:lvl1pPr marL="0" indent="0">
              <a:lnSpc>
                <a:spcPct val="100000"/>
              </a:lnSpc>
              <a:buNone/>
              <a:defRPr sz="4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708146" y="763834"/>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14" name="Imagen 13" descr="Imagen que contiene Icono&#10;&#10;Descripción generada automáticamente">
            <a:extLst>
              <a:ext uri="{FF2B5EF4-FFF2-40B4-BE49-F238E27FC236}">
                <a16:creationId xmlns:a16="http://schemas.microsoft.com/office/drawing/2014/main" id="{9EC724AC-195B-3945-9A72-F1B08303004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Tree>
    <p:extLst>
      <p:ext uri="{BB962C8B-B14F-4D97-AF65-F5344CB8AC3E}">
        <p14:creationId xmlns:p14="http://schemas.microsoft.com/office/powerpoint/2010/main" val="83936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árrafo + imagen">
    <p:spTree>
      <p:nvGrpSpPr>
        <p:cNvPr id="1" name=""/>
        <p:cNvGrpSpPr/>
        <p:nvPr/>
      </p:nvGrpSpPr>
      <p:grpSpPr>
        <a:xfrm>
          <a:off x="0" y="0"/>
          <a:ext cx="0" cy="0"/>
          <a:chOff x="0" y="0"/>
          <a:chExt cx="0" cy="0"/>
        </a:xfrm>
      </p:grpSpPr>
      <p:sp>
        <p:nvSpPr>
          <p:cNvPr id="7" name="Marcador de texto 2">
            <a:extLst>
              <a:ext uri="{FF2B5EF4-FFF2-40B4-BE49-F238E27FC236}">
                <a16:creationId xmlns:a16="http://schemas.microsoft.com/office/drawing/2014/main" id="{81C8642D-1CB2-4C8B-977E-70E970DF40E2}"/>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438148" y="1782306"/>
            <a:ext cx="5492538"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Marcador de posición de imagen 3">
            <a:extLst>
              <a:ext uri="{FF2B5EF4-FFF2-40B4-BE49-F238E27FC236}">
                <a16:creationId xmlns:a16="http://schemas.microsoft.com/office/drawing/2014/main" id="{9F3EFAD0-9053-5246-B675-5AD6A44C8A00}"/>
              </a:ext>
            </a:extLst>
          </p:cNvPr>
          <p:cNvSpPr>
            <a:spLocks noGrp="1"/>
          </p:cNvSpPr>
          <p:nvPr>
            <p:ph type="pic" sz="quarter" idx="17" hasCustomPrompt="1"/>
          </p:nvPr>
        </p:nvSpPr>
        <p:spPr>
          <a:xfrm>
            <a:off x="6261315" y="1782305"/>
            <a:ext cx="4912963" cy="422959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2" name="Rectángulo 11">
            <a:extLst>
              <a:ext uri="{FF2B5EF4-FFF2-40B4-BE49-F238E27FC236}">
                <a16:creationId xmlns:a16="http://schemas.microsoft.com/office/drawing/2014/main" id="{7FF582A3-86F4-AE47-974F-C7916DD092B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13" name="Imagen 12" descr="Imagen que contiene Texto&#10;&#10;Descripción generada automáticamente">
            <a:extLst>
              <a:ext uri="{FF2B5EF4-FFF2-40B4-BE49-F238E27FC236}">
                <a16:creationId xmlns:a16="http://schemas.microsoft.com/office/drawing/2014/main" id="{7DCA2970-CEB2-574F-8B32-A8331CFB83F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8" name="Marcador de texto 7">
            <a:extLst>
              <a:ext uri="{FF2B5EF4-FFF2-40B4-BE49-F238E27FC236}">
                <a16:creationId xmlns:a16="http://schemas.microsoft.com/office/drawing/2014/main" id="{22118B52-6FE3-1241-A2A4-1DD334BAD1E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136986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árrafo">
    <p:spTree>
      <p:nvGrpSpPr>
        <p:cNvPr id="1" name=""/>
        <p:cNvGrpSpPr/>
        <p:nvPr/>
      </p:nvGrpSpPr>
      <p:grpSpPr>
        <a:xfrm>
          <a:off x="0" y="0"/>
          <a:ext cx="0" cy="0"/>
          <a:chOff x="0" y="0"/>
          <a:chExt cx="0" cy="0"/>
        </a:xfrm>
      </p:grpSpPr>
      <p:sp>
        <p:nvSpPr>
          <p:cNvPr id="12" name="Marcador de texto 7">
            <a:extLst>
              <a:ext uri="{FF2B5EF4-FFF2-40B4-BE49-F238E27FC236}">
                <a16:creationId xmlns:a16="http://schemas.microsoft.com/office/drawing/2014/main" id="{C0DB2D61-18BC-F840-8464-B66C77C9D38D}"/>
              </a:ext>
            </a:extLst>
          </p:cNvPr>
          <p:cNvSpPr>
            <a:spLocks noGrp="1"/>
          </p:cNvSpPr>
          <p:nvPr>
            <p:ph type="body" sz="quarter" idx="16" hasCustomPrompt="1"/>
          </p:nvPr>
        </p:nvSpPr>
        <p:spPr>
          <a:xfrm>
            <a:off x="438148" y="1782306"/>
            <a:ext cx="11247574"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Ejemplo párrafo — De esta manera, se puede constituir un negocio como empresa individual de responsabilidad limitada (EIRL) o como uno de los tipos societarios regulados en la ley general de sociedades (sociedad anónima de Responsabilidad Limitada, Sociedad Anónima cerrada, sociedad anónima abierta, etc.). </a:t>
            </a:r>
          </a:p>
        </p:txBody>
      </p:sp>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2821829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ítulo">
    <p:spTree>
      <p:nvGrpSpPr>
        <p:cNvPr id="1" name=""/>
        <p:cNvGrpSpPr/>
        <p:nvPr/>
      </p:nvGrpSpPr>
      <p:grpSpPr>
        <a:xfrm>
          <a:off x="0" y="0"/>
          <a:ext cx="0" cy="0"/>
          <a:chOff x="0" y="0"/>
          <a:chExt cx="0" cy="0"/>
        </a:xfrm>
      </p:grpSpPr>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14639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DDA2227-39F1-4AA0-9B42-2E0DDF03B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dirty="0"/>
              <a:t>Haga clic para modificar el estilo de título del patrón</a:t>
            </a:r>
            <a:endParaRPr lang="es-PE" dirty="0"/>
          </a:p>
        </p:txBody>
      </p:sp>
      <p:sp>
        <p:nvSpPr>
          <p:cNvPr id="3" name="Marcador de texto 2">
            <a:extLst>
              <a:ext uri="{FF2B5EF4-FFF2-40B4-BE49-F238E27FC236}">
                <a16:creationId xmlns:a16="http://schemas.microsoft.com/office/drawing/2014/main" id="{D846627F-D4F7-4226-BA85-0F77212689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PE" dirty="0"/>
          </a:p>
        </p:txBody>
      </p:sp>
    </p:spTree>
    <p:extLst>
      <p:ext uri="{BB962C8B-B14F-4D97-AF65-F5344CB8AC3E}">
        <p14:creationId xmlns:p14="http://schemas.microsoft.com/office/powerpoint/2010/main" val="283296751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49" r:id="rId5"/>
    <p:sldLayoutId id="2147483737" r:id="rId6"/>
    <p:sldLayoutId id="2147483738" r:id="rId7"/>
    <p:sldLayoutId id="2147483739" r:id="rId8"/>
    <p:sldLayoutId id="2147483748"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2" name="Picture 2">
            <a:extLst>
              <a:ext uri="{FF2B5EF4-FFF2-40B4-BE49-F238E27FC236}">
                <a16:creationId xmlns:a16="http://schemas.microsoft.com/office/drawing/2014/main" id="{7C2D75F1-C0EB-EE41-ABD7-08CC767F5D06}"/>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6096000" y="0"/>
            <a:ext cx="6096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Marcador de texto 4">
            <a:extLst>
              <a:ext uri="{FF2B5EF4-FFF2-40B4-BE49-F238E27FC236}">
                <a16:creationId xmlns:a16="http://schemas.microsoft.com/office/drawing/2014/main" id="{23326476-26BC-4601-BA5C-82F109F888DC}"/>
              </a:ext>
            </a:extLst>
          </p:cNvPr>
          <p:cNvSpPr>
            <a:spLocks noGrp="1"/>
          </p:cNvSpPr>
          <p:nvPr>
            <p:ph type="body" sz="quarter" idx="14"/>
          </p:nvPr>
        </p:nvSpPr>
        <p:spPr>
          <a:xfrm>
            <a:off x="381000" y="2296680"/>
            <a:ext cx="4609454" cy="2264641"/>
          </a:xfrm>
        </p:spPr>
        <p:txBody>
          <a:bodyPr/>
          <a:lstStyle/>
          <a:p>
            <a:r>
              <a:rPr lang="es-PE" dirty="0"/>
              <a:t>Pensamiento Creativo para la Innovación</a:t>
            </a:r>
          </a:p>
        </p:txBody>
      </p:sp>
      <p:sp>
        <p:nvSpPr>
          <p:cNvPr id="2" name="Marcador de texto 1">
            <a:extLst>
              <a:ext uri="{FF2B5EF4-FFF2-40B4-BE49-F238E27FC236}">
                <a16:creationId xmlns:a16="http://schemas.microsoft.com/office/drawing/2014/main" id="{51FB5928-6A9D-4A40-A59B-3E296900738E}"/>
              </a:ext>
            </a:extLst>
          </p:cNvPr>
          <p:cNvSpPr>
            <a:spLocks noGrp="1"/>
          </p:cNvSpPr>
          <p:nvPr>
            <p:ph type="body" sz="quarter" idx="4294967295"/>
          </p:nvPr>
        </p:nvSpPr>
        <p:spPr>
          <a:xfrm>
            <a:off x="200051" y="5795158"/>
            <a:ext cx="4609454" cy="855024"/>
          </a:xfrm>
        </p:spPr>
        <p:txBody>
          <a:bodyPr vert="horz" lIns="91440" tIns="45720" rIns="91440" bIns="45720" rtlCol="0" anchor="t">
            <a:noAutofit/>
          </a:bodyPr>
          <a:lstStyle/>
          <a:p>
            <a:pPr marL="627063" indent="-627063">
              <a:buNone/>
            </a:pPr>
            <a:r>
              <a:rPr lang="es-ES" sz="1200" b="1" dirty="0">
                <a:solidFill>
                  <a:schemeClr val="bg1"/>
                </a:solidFill>
                <a:latin typeface="Stag Book"/>
                <a:cs typeface="Arial"/>
              </a:rPr>
              <a:t>Tema 11: </a:t>
            </a:r>
            <a:r>
              <a:rPr lang="es-ES" sz="1200" dirty="0">
                <a:solidFill>
                  <a:schemeClr val="bg1"/>
                </a:solidFill>
                <a:latin typeface="Stag Book"/>
                <a:cs typeface="Arial"/>
              </a:rPr>
              <a:t> </a:t>
            </a:r>
            <a:r>
              <a:rPr lang="es-PE" sz="1200" dirty="0">
                <a:solidFill>
                  <a:schemeClr val="bg1"/>
                </a:solidFill>
                <a:latin typeface="Stag Book"/>
                <a:cs typeface="Arial"/>
              </a:rPr>
              <a:t>Design Thinking – Prototipado</a:t>
            </a:r>
          </a:p>
          <a:p>
            <a:pPr marL="626745" indent="-626745">
              <a:buNone/>
            </a:pPr>
            <a:r>
              <a:rPr lang="en-US" sz="1200" b="1">
                <a:solidFill>
                  <a:schemeClr val="bg1"/>
                </a:solidFill>
                <a:latin typeface="Arial"/>
                <a:cs typeface="Arial"/>
              </a:rPr>
              <a:t>Escuela de Ingeniería</a:t>
            </a:r>
            <a:endParaRPr lang="en-US"/>
          </a:p>
          <a:p>
            <a:pPr marL="0" indent="0">
              <a:buNone/>
            </a:pPr>
            <a:endParaRPr lang="es-PE" sz="1200" dirty="0">
              <a:solidFill>
                <a:schemeClr val="bg1"/>
              </a:solidFill>
            </a:endParaRPr>
          </a:p>
        </p:txBody>
      </p:sp>
    </p:spTree>
    <p:extLst>
      <p:ext uri="{BB962C8B-B14F-4D97-AF65-F5344CB8AC3E}">
        <p14:creationId xmlns:p14="http://schemas.microsoft.com/office/powerpoint/2010/main" val="4227363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Las 10 caras de la Innovación</a:t>
            </a:r>
            <a:endParaRPr lang="es-PE" dirty="0"/>
          </a:p>
        </p:txBody>
      </p:sp>
      <p:sp>
        <p:nvSpPr>
          <p:cNvPr id="3" name="Marcador de texto 2">
            <a:extLst>
              <a:ext uri="{FF2B5EF4-FFF2-40B4-BE49-F238E27FC236}">
                <a16:creationId xmlns:a16="http://schemas.microsoft.com/office/drawing/2014/main" id="{2E135C1E-EAD9-428A-8A2E-033A4004E55A}"/>
              </a:ext>
            </a:extLst>
          </p:cNvPr>
          <p:cNvSpPr>
            <a:spLocks noGrp="1"/>
          </p:cNvSpPr>
          <p:nvPr>
            <p:ph type="body" sz="quarter" idx="16"/>
          </p:nvPr>
        </p:nvSpPr>
        <p:spPr>
          <a:xfrm>
            <a:off x="438148" y="1782306"/>
            <a:ext cx="5657852" cy="3769408"/>
          </a:xfrm>
        </p:spPr>
        <p:txBody>
          <a:bodyPr anchor="ctr">
            <a:normAutofit lnSpcReduction="10000"/>
          </a:bodyPr>
          <a:lstStyle/>
          <a:p>
            <a:pPr algn="just">
              <a:lnSpc>
                <a:spcPct val="150000"/>
              </a:lnSpc>
            </a:pPr>
            <a:r>
              <a:rPr lang="es-MX" dirty="0"/>
              <a:t>"Innovación" a veces aparece como una palabra difusa. En 2005, Tom Kelley publicó Las diez caras de la innovación, un libro sobre los individuos y los equipos que impulsan la innovación. Las personas innovadoras descritas en el libro, aportan sus propias herramientas, habilidades y puntos de vista únicos mientras se acercan a un problema. Porque son distintos se complementan. </a:t>
            </a:r>
          </a:p>
          <a:p>
            <a:pPr algn="just">
              <a:lnSpc>
                <a:spcPct val="150000"/>
              </a:lnSpc>
            </a:pPr>
            <a:r>
              <a:rPr lang="es-MX" dirty="0"/>
              <a:t>Ellos se clasifican en 3 roles Claves:</a:t>
            </a:r>
            <a:endParaRPr lang="es-PE" b="1"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pic>
        <p:nvPicPr>
          <p:cNvPr id="11" name="Imagen 10">
            <a:extLst>
              <a:ext uri="{FF2B5EF4-FFF2-40B4-BE49-F238E27FC236}">
                <a16:creationId xmlns:a16="http://schemas.microsoft.com/office/drawing/2014/main" id="{D8FBD1EA-416B-4529-91F6-1916526AE357}"/>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6445366" y="1226777"/>
            <a:ext cx="5389437" cy="5184775"/>
          </a:xfrm>
          <a:prstGeom prst="rect">
            <a:avLst/>
          </a:prstGeom>
        </p:spPr>
      </p:pic>
      <p:sp>
        <p:nvSpPr>
          <p:cNvPr id="12" name="Rectángulo: esquinas redondeadas 11">
            <a:extLst>
              <a:ext uri="{FF2B5EF4-FFF2-40B4-BE49-F238E27FC236}">
                <a16:creationId xmlns:a16="http://schemas.microsoft.com/office/drawing/2014/main" id="{6A062740-7C83-4427-AA83-8E8BDEBFAA10}"/>
              </a:ext>
            </a:extLst>
          </p:cNvPr>
          <p:cNvSpPr/>
          <p:nvPr/>
        </p:nvSpPr>
        <p:spPr>
          <a:xfrm>
            <a:off x="438148" y="5735862"/>
            <a:ext cx="2286000" cy="341945"/>
          </a:xfrm>
          <a:prstGeom prst="roundRect">
            <a:avLst>
              <a:gd name="adj" fmla="val 50000"/>
            </a:avLst>
          </a:prstGeom>
          <a:solidFill>
            <a:srgbClr val="6E00E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Los que </a:t>
            </a:r>
            <a:r>
              <a:rPr lang="es-MX" b="1" dirty="0"/>
              <a:t>Aprenden</a:t>
            </a:r>
            <a:endParaRPr lang="es-PE" b="1" dirty="0"/>
          </a:p>
        </p:txBody>
      </p:sp>
      <p:sp>
        <p:nvSpPr>
          <p:cNvPr id="13" name="Rectángulo: esquinas redondeadas 12">
            <a:extLst>
              <a:ext uri="{FF2B5EF4-FFF2-40B4-BE49-F238E27FC236}">
                <a16:creationId xmlns:a16="http://schemas.microsoft.com/office/drawing/2014/main" id="{33A10D80-3DB7-44DF-906D-332BBAA8381C}"/>
              </a:ext>
            </a:extLst>
          </p:cNvPr>
          <p:cNvSpPr/>
          <p:nvPr/>
        </p:nvSpPr>
        <p:spPr>
          <a:xfrm>
            <a:off x="3356131" y="5735862"/>
            <a:ext cx="2286000" cy="341945"/>
          </a:xfrm>
          <a:prstGeom prst="roundRect">
            <a:avLst>
              <a:gd name="adj" fmla="val 50000"/>
            </a:avLst>
          </a:prstGeom>
          <a:solidFill>
            <a:srgbClr val="6E00E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Los que O</a:t>
            </a:r>
            <a:r>
              <a:rPr lang="es-MX" b="1" dirty="0"/>
              <a:t>rganizan</a:t>
            </a:r>
            <a:endParaRPr lang="es-PE" b="1" dirty="0"/>
          </a:p>
        </p:txBody>
      </p:sp>
      <p:sp>
        <p:nvSpPr>
          <p:cNvPr id="14" name="Rectángulo: esquinas redondeadas 13">
            <a:extLst>
              <a:ext uri="{FF2B5EF4-FFF2-40B4-BE49-F238E27FC236}">
                <a16:creationId xmlns:a16="http://schemas.microsoft.com/office/drawing/2014/main" id="{21568953-C722-48DB-8D1F-B466C11B5430}"/>
              </a:ext>
            </a:extLst>
          </p:cNvPr>
          <p:cNvSpPr/>
          <p:nvPr/>
        </p:nvSpPr>
        <p:spPr>
          <a:xfrm>
            <a:off x="1897139" y="6330755"/>
            <a:ext cx="2286000" cy="341945"/>
          </a:xfrm>
          <a:prstGeom prst="roundRect">
            <a:avLst>
              <a:gd name="adj" fmla="val 50000"/>
            </a:avLst>
          </a:prstGeom>
          <a:solidFill>
            <a:srgbClr val="6E00E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Los que </a:t>
            </a:r>
            <a:r>
              <a:rPr lang="es-MX" b="1" dirty="0"/>
              <a:t>Crean</a:t>
            </a:r>
            <a:endParaRPr lang="es-PE" b="1" dirty="0"/>
          </a:p>
        </p:txBody>
      </p:sp>
    </p:spTree>
    <p:extLst>
      <p:ext uri="{BB962C8B-B14F-4D97-AF65-F5344CB8AC3E}">
        <p14:creationId xmlns:p14="http://schemas.microsoft.com/office/powerpoint/2010/main" val="961356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Los que Aprenden</a:t>
            </a: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pic>
        <p:nvPicPr>
          <p:cNvPr id="8" name="Imagen 7">
            <a:extLst>
              <a:ext uri="{FF2B5EF4-FFF2-40B4-BE49-F238E27FC236}">
                <a16:creationId xmlns:a16="http://schemas.microsoft.com/office/drawing/2014/main" id="{453CA9A2-AE69-4554-B074-F0055B2AA4F9}"/>
              </a:ext>
            </a:extLst>
          </p:cNvPr>
          <p:cNvPicPr>
            <a:picLocks noChangeAspect="1"/>
          </p:cNvPicPr>
          <p:nvPr/>
        </p:nvPicPr>
        <p:blipFill>
          <a:blip r:embed="rId2"/>
          <a:stretch>
            <a:fillRect/>
          </a:stretch>
        </p:blipFill>
        <p:spPr>
          <a:xfrm>
            <a:off x="447602" y="3639406"/>
            <a:ext cx="1667539" cy="2862322"/>
          </a:xfrm>
          <a:prstGeom prst="rect">
            <a:avLst/>
          </a:prstGeom>
        </p:spPr>
      </p:pic>
      <p:pic>
        <p:nvPicPr>
          <p:cNvPr id="10" name="Imagen 9">
            <a:extLst>
              <a:ext uri="{FF2B5EF4-FFF2-40B4-BE49-F238E27FC236}">
                <a16:creationId xmlns:a16="http://schemas.microsoft.com/office/drawing/2014/main" id="{7C2590DF-407C-4F41-9579-7DEF586C1881}"/>
              </a:ext>
            </a:extLst>
          </p:cNvPr>
          <p:cNvPicPr>
            <a:picLocks noChangeAspect="1"/>
          </p:cNvPicPr>
          <p:nvPr/>
        </p:nvPicPr>
        <p:blipFill>
          <a:blip r:embed="rId3"/>
          <a:stretch>
            <a:fillRect/>
          </a:stretch>
        </p:blipFill>
        <p:spPr>
          <a:xfrm>
            <a:off x="10226970" y="1203518"/>
            <a:ext cx="1394465" cy="2862322"/>
          </a:xfrm>
          <a:prstGeom prst="rect">
            <a:avLst/>
          </a:prstGeom>
        </p:spPr>
      </p:pic>
      <p:sp>
        <p:nvSpPr>
          <p:cNvPr id="9" name="CuadroTexto 8">
            <a:extLst>
              <a:ext uri="{FF2B5EF4-FFF2-40B4-BE49-F238E27FC236}">
                <a16:creationId xmlns:a16="http://schemas.microsoft.com/office/drawing/2014/main" id="{AD7B95AE-1D13-48CB-BAF9-CD8D55805A67}"/>
              </a:ext>
            </a:extLst>
          </p:cNvPr>
          <p:cNvSpPr txBox="1"/>
          <p:nvPr/>
        </p:nvSpPr>
        <p:spPr>
          <a:xfrm>
            <a:off x="620821" y="1896015"/>
            <a:ext cx="9333075" cy="1754326"/>
          </a:xfrm>
          <a:prstGeom prst="rect">
            <a:avLst/>
          </a:prstGeom>
          <a:noFill/>
        </p:spPr>
        <p:txBody>
          <a:bodyPr wrap="square">
            <a:spAutoFit/>
          </a:bodyPr>
          <a:lstStyle/>
          <a:p>
            <a:pPr algn="just"/>
            <a:r>
              <a:rPr lang="es-MX" b="1" i="0" dirty="0">
                <a:effectLst/>
                <a:latin typeface="+mj-lt"/>
              </a:rPr>
              <a:t>EL INTERPOLINIZADOR</a:t>
            </a:r>
          </a:p>
          <a:p>
            <a:pPr algn="just"/>
            <a:r>
              <a:rPr lang="es-MX" i="0" dirty="0">
                <a:effectLst/>
                <a:latin typeface="+mj-lt"/>
              </a:rPr>
              <a:t>Hace asociaciones y conexiones entre ideas o conceptos aparentemente inconexos,  para abrir nuevos caminos. Armado con una amplia gama de intereses, una ávida curiosidad, y aptitud para el aprendizaje y la enseñanza, la </a:t>
            </a:r>
            <a:r>
              <a:rPr lang="es-MX" i="0" dirty="0" err="1">
                <a:effectLst/>
                <a:latin typeface="+mj-lt"/>
              </a:rPr>
              <a:t>interpolinizador</a:t>
            </a:r>
            <a:r>
              <a:rPr lang="es-MX" i="0" dirty="0">
                <a:effectLst/>
                <a:latin typeface="+mj-lt"/>
              </a:rPr>
              <a:t> trae grandes ideas del mundo exterior para dar vida a su organización. Las personas con estas características innovan a través del descubrimiento de una solución ingeniosa en un contexto o industria, y después lo traslada con éxito a otra.</a:t>
            </a:r>
          </a:p>
        </p:txBody>
      </p:sp>
      <p:sp>
        <p:nvSpPr>
          <p:cNvPr id="11" name="CuadroTexto 10">
            <a:extLst>
              <a:ext uri="{FF2B5EF4-FFF2-40B4-BE49-F238E27FC236}">
                <a16:creationId xmlns:a16="http://schemas.microsoft.com/office/drawing/2014/main" id="{7D3ED0F4-8360-4C7C-BC0F-CB03A5075746}"/>
              </a:ext>
            </a:extLst>
          </p:cNvPr>
          <p:cNvSpPr txBox="1"/>
          <p:nvPr/>
        </p:nvSpPr>
        <p:spPr>
          <a:xfrm>
            <a:off x="2115141" y="4034305"/>
            <a:ext cx="8565559" cy="2031325"/>
          </a:xfrm>
          <a:prstGeom prst="rect">
            <a:avLst/>
          </a:prstGeom>
          <a:noFill/>
        </p:spPr>
        <p:txBody>
          <a:bodyPr wrap="square">
            <a:spAutoFit/>
          </a:bodyPr>
          <a:lstStyle/>
          <a:p>
            <a:pPr algn="just"/>
            <a:r>
              <a:rPr lang="es-MX" b="1" i="0" dirty="0">
                <a:effectLst/>
                <a:latin typeface="+mj-lt"/>
              </a:rPr>
              <a:t>EL EXPERIMENTADOR</a:t>
            </a:r>
            <a:endParaRPr lang="es-MX" b="0" i="0" dirty="0">
              <a:effectLst/>
              <a:latin typeface="+mj-lt"/>
            </a:endParaRPr>
          </a:p>
          <a:p>
            <a:pPr algn="just"/>
            <a:r>
              <a:rPr lang="es-MX" b="0" i="0" dirty="0">
                <a:effectLst/>
                <a:latin typeface="+mj-lt"/>
              </a:rPr>
              <a:t>Celebra el proceso, no la herramienta. Tienen una mente curiosa y mente abierta a los hallazgos fortuitos. Prueba y vuelve a probar los posibles escenarios para hacer que las ideas sean tangibles. Busca riesgos calculados, modelos para todo: productos o  servicios, busca propuestas con el fin de llegar a una solución eficiente. Para compartir la diversión del descubrimiento, el investigador invita a otros a colaborar, mientras se asegura de que todo el proceso concluya en el ahorro de tiempo y dinero.</a:t>
            </a:r>
          </a:p>
        </p:txBody>
      </p:sp>
    </p:spTree>
    <p:extLst>
      <p:ext uri="{BB962C8B-B14F-4D97-AF65-F5344CB8AC3E}">
        <p14:creationId xmlns:p14="http://schemas.microsoft.com/office/powerpoint/2010/main" val="3425911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Los que Aprenden</a:t>
            </a: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pic>
        <p:nvPicPr>
          <p:cNvPr id="16" name="Imagen 15">
            <a:extLst>
              <a:ext uri="{FF2B5EF4-FFF2-40B4-BE49-F238E27FC236}">
                <a16:creationId xmlns:a16="http://schemas.microsoft.com/office/drawing/2014/main" id="{D54DA061-CF34-4C70-8136-8DF3D2B07129}"/>
              </a:ext>
            </a:extLst>
          </p:cNvPr>
          <p:cNvPicPr>
            <a:picLocks noChangeAspect="1"/>
          </p:cNvPicPr>
          <p:nvPr/>
        </p:nvPicPr>
        <p:blipFill>
          <a:blip r:embed="rId2"/>
          <a:stretch>
            <a:fillRect/>
          </a:stretch>
        </p:blipFill>
        <p:spPr>
          <a:xfrm>
            <a:off x="8745123" y="2067969"/>
            <a:ext cx="2930416" cy="3257670"/>
          </a:xfrm>
          <a:prstGeom prst="rect">
            <a:avLst/>
          </a:prstGeom>
        </p:spPr>
      </p:pic>
      <p:sp>
        <p:nvSpPr>
          <p:cNvPr id="17" name="CuadroTexto 16">
            <a:extLst>
              <a:ext uri="{FF2B5EF4-FFF2-40B4-BE49-F238E27FC236}">
                <a16:creationId xmlns:a16="http://schemas.microsoft.com/office/drawing/2014/main" id="{8AE78AA5-7B68-4758-B1A1-5D4B17D6324A}"/>
              </a:ext>
            </a:extLst>
          </p:cNvPr>
          <p:cNvSpPr txBox="1"/>
          <p:nvPr/>
        </p:nvSpPr>
        <p:spPr>
          <a:xfrm>
            <a:off x="668862" y="2037806"/>
            <a:ext cx="8076262" cy="3970318"/>
          </a:xfrm>
          <a:prstGeom prst="rect">
            <a:avLst/>
          </a:prstGeom>
          <a:noFill/>
        </p:spPr>
        <p:txBody>
          <a:bodyPr wrap="square">
            <a:spAutoFit/>
          </a:bodyPr>
          <a:lstStyle/>
          <a:p>
            <a:pPr algn="just"/>
            <a:r>
              <a:rPr lang="es-MX" b="1" i="0" dirty="0">
                <a:effectLst/>
                <a:latin typeface="+mj-lt"/>
              </a:rPr>
              <a:t>EL ANTROPÓLOGO</a:t>
            </a:r>
          </a:p>
          <a:p>
            <a:pPr algn="just"/>
            <a:r>
              <a:rPr lang="es-MX" i="0" dirty="0">
                <a:effectLst/>
                <a:latin typeface="+mj-lt"/>
              </a:rPr>
              <a:t>El antropólogo no permanece inmóvil, se aventura en el campo para observar cómo las personas interactúan con los productos, servicios y experiencias con el fin de llegar a nuevas innovaciones. Además es muy bueno en reformular un problema de una manera nueva, humanizando el método científico para aplicarlo a la vida cotidiana. Los antropólogos  suelen tener las siguientes características:</a:t>
            </a:r>
          </a:p>
          <a:p>
            <a:pPr algn="just"/>
            <a:endParaRPr lang="es-MX" i="0" dirty="0">
              <a:effectLst/>
              <a:latin typeface="+mj-lt"/>
            </a:endParaRPr>
          </a:p>
          <a:p>
            <a:pPr marL="285750" indent="-285750" algn="just">
              <a:buFont typeface="Arial" panose="020B0604020202020204" pitchFamily="34" charset="0"/>
              <a:buChar char="•"/>
            </a:pPr>
            <a:r>
              <a:rPr lang="es-MX" i="0" dirty="0">
                <a:effectLst/>
                <a:latin typeface="+mj-lt"/>
              </a:rPr>
              <a:t>La sabiduría de observar con una mente verdaderamente abierta,</a:t>
            </a:r>
          </a:p>
          <a:p>
            <a:pPr marL="285750" indent="-285750" algn="just">
              <a:buFont typeface="Arial" panose="020B0604020202020204" pitchFamily="34" charset="0"/>
              <a:buChar char="•"/>
            </a:pPr>
            <a:r>
              <a:rPr lang="es-MX" i="0" dirty="0">
                <a:effectLst/>
                <a:latin typeface="+mj-lt"/>
              </a:rPr>
              <a:t>La empatía,</a:t>
            </a:r>
          </a:p>
          <a:p>
            <a:pPr marL="285750" indent="-285750" algn="just">
              <a:buFont typeface="Arial" panose="020B0604020202020204" pitchFamily="34" charset="0"/>
              <a:buChar char="•"/>
            </a:pPr>
            <a:r>
              <a:rPr lang="es-MX" i="0" dirty="0">
                <a:effectLst/>
                <a:latin typeface="+mj-lt"/>
              </a:rPr>
              <a:t>La intuición,</a:t>
            </a:r>
          </a:p>
          <a:p>
            <a:pPr marL="285750" indent="-285750" algn="just">
              <a:buFont typeface="Arial" panose="020B0604020202020204" pitchFamily="34" charset="0"/>
              <a:buChar char="•"/>
            </a:pPr>
            <a:r>
              <a:rPr lang="es-MX" i="0" dirty="0">
                <a:effectLst/>
                <a:latin typeface="+mj-lt"/>
              </a:rPr>
              <a:t>La capacidad de “ver” cosas que han pasado desapercibidas;</a:t>
            </a:r>
          </a:p>
          <a:p>
            <a:pPr marL="285750" indent="-285750" algn="just">
              <a:buFont typeface="Arial" panose="020B0604020202020204" pitchFamily="34" charset="0"/>
              <a:buChar char="•"/>
            </a:pPr>
            <a:r>
              <a:rPr lang="es-MX" i="0" dirty="0">
                <a:effectLst/>
                <a:latin typeface="+mj-lt"/>
              </a:rPr>
              <a:t>Una tendencia a mantener las listas de ejecución de conceptos innovadores dignos de emulación y los problemas que necesitan solución, y</a:t>
            </a:r>
          </a:p>
          <a:p>
            <a:pPr marL="285750" indent="-285750" algn="just">
              <a:buFont typeface="Arial" panose="020B0604020202020204" pitchFamily="34" charset="0"/>
              <a:buChar char="•"/>
            </a:pPr>
            <a:r>
              <a:rPr lang="es-MX" i="0" dirty="0">
                <a:effectLst/>
                <a:latin typeface="+mj-lt"/>
              </a:rPr>
              <a:t>Una manera de buscar inspiración en lugares inusuales.</a:t>
            </a:r>
          </a:p>
        </p:txBody>
      </p:sp>
    </p:spTree>
    <p:extLst>
      <p:ext uri="{BB962C8B-B14F-4D97-AF65-F5344CB8AC3E}">
        <p14:creationId xmlns:p14="http://schemas.microsoft.com/office/powerpoint/2010/main" val="3620574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Los que Organizan</a:t>
            </a: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17" name="CuadroTexto 16">
            <a:extLst>
              <a:ext uri="{FF2B5EF4-FFF2-40B4-BE49-F238E27FC236}">
                <a16:creationId xmlns:a16="http://schemas.microsoft.com/office/drawing/2014/main" id="{8AE78AA5-7B68-4758-B1A1-5D4B17D6324A}"/>
              </a:ext>
            </a:extLst>
          </p:cNvPr>
          <p:cNvSpPr txBox="1"/>
          <p:nvPr/>
        </p:nvSpPr>
        <p:spPr>
          <a:xfrm>
            <a:off x="668862" y="2037806"/>
            <a:ext cx="8856138" cy="1200329"/>
          </a:xfrm>
          <a:prstGeom prst="rect">
            <a:avLst/>
          </a:prstGeom>
          <a:noFill/>
        </p:spPr>
        <p:txBody>
          <a:bodyPr wrap="square">
            <a:spAutoFit/>
          </a:bodyPr>
          <a:lstStyle/>
          <a:p>
            <a:pPr algn="just"/>
            <a:r>
              <a:rPr lang="es-MX" b="1" i="0" dirty="0">
                <a:effectLst/>
                <a:latin typeface="+mj-lt"/>
              </a:rPr>
              <a:t>EL SALTADOR DE OBSTÁCULOS</a:t>
            </a:r>
          </a:p>
          <a:p>
            <a:pPr algn="just"/>
            <a:r>
              <a:rPr lang="es-MX" i="0" dirty="0">
                <a:effectLst/>
                <a:latin typeface="+mj-lt"/>
              </a:rPr>
              <a:t>Hace más con menos. Es un incansable solucionador de problemas que consigue hacer frente a algo que nunca se ha hecho antes. Cuando nos enfrentamos a un desafío, el saltador esquiva con gracia los obstáculos, manteniendo una firme determinación, en forma positiva.</a:t>
            </a:r>
          </a:p>
        </p:txBody>
      </p:sp>
      <p:sp>
        <p:nvSpPr>
          <p:cNvPr id="7" name="CuadroTexto 6">
            <a:extLst>
              <a:ext uri="{FF2B5EF4-FFF2-40B4-BE49-F238E27FC236}">
                <a16:creationId xmlns:a16="http://schemas.microsoft.com/office/drawing/2014/main" id="{779CCAF8-224C-4216-B0CC-63234C757742}"/>
              </a:ext>
            </a:extLst>
          </p:cNvPr>
          <p:cNvSpPr txBox="1"/>
          <p:nvPr/>
        </p:nvSpPr>
        <p:spPr>
          <a:xfrm>
            <a:off x="2137972" y="3899941"/>
            <a:ext cx="9050728" cy="2031325"/>
          </a:xfrm>
          <a:prstGeom prst="rect">
            <a:avLst/>
          </a:prstGeom>
          <a:noFill/>
        </p:spPr>
        <p:txBody>
          <a:bodyPr wrap="square">
            <a:spAutoFit/>
          </a:bodyPr>
          <a:lstStyle/>
          <a:p>
            <a:pPr algn="just"/>
            <a:r>
              <a:rPr lang="es-MX" b="1" i="0" dirty="0">
                <a:effectLst/>
                <a:latin typeface="+mj-lt"/>
              </a:rPr>
              <a:t>EL COLABORADOR</a:t>
            </a:r>
            <a:endParaRPr lang="es-MX" b="0" i="0" dirty="0">
              <a:effectLst/>
              <a:latin typeface="+mj-lt"/>
            </a:endParaRPr>
          </a:p>
          <a:p>
            <a:pPr algn="just"/>
            <a:r>
              <a:rPr lang="es-MX" b="0" i="0" dirty="0">
                <a:effectLst/>
                <a:latin typeface="+mj-lt"/>
              </a:rPr>
              <a:t>Guía desde el centro para crear nuevas combinaciones y soluciones multidisciplinarias. Tiene el interés de hacer las cosas, induce a la gente a salir de los silos de su trabajo para formar equipos multidisciplinarios. De este modo, la persona en este papel elimina fronteras tradicionales dentro de las organizaciones y crea oportunidades para los miembros del equipo para asumir nuevos roles. Más entrenador que jefe, el colaborador inculca a su equipo a tener confianza y las habilidades necesarias para completar el viaje compartido.</a:t>
            </a:r>
          </a:p>
        </p:txBody>
      </p:sp>
      <p:pic>
        <p:nvPicPr>
          <p:cNvPr id="6" name="Imagen 5">
            <a:extLst>
              <a:ext uri="{FF2B5EF4-FFF2-40B4-BE49-F238E27FC236}">
                <a16:creationId xmlns:a16="http://schemas.microsoft.com/office/drawing/2014/main" id="{564914E0-241C-4A5A-846A-CD05C9211D6B}"/>
              </a:ext>
            </a:extLst>
          </p:cNvPr>
          <p:cNvPicPr>
            <a:picLocks noChangeAspect="1"/>
          </p:cNvPicPr>
          <p:nvPr/>
        </p:nvPicPr>
        <p:blipFill>
          <a:blip r:embed="rId2"/>
          <a:stretch>
            <a:fillRect/>
          </a:stretch>
        </p:blipFill>
        <p:spPr>
          <a:xfrm>
            <a:off x="9397999" y="876300"/>
            <a:ext cx="1933631" cy="3044162"/>
          </a:xfrm>
          <a:prstGeom prst="rect">
            <a:avLst/>
          </a:prstGeom>
        </p:spPr>
      </p:pic>
      <p:pic>
        <p:nvPicPr>
          <p:cNvPr id="9" name="Imagen 8">
            <a:extLst>
              <a:ext uri="{FF2B5EF4-FFF2-40B4-BE49-F238E27FC236}">
                <a16:creationId xmlns:a16="http://schemas.microsoft.com/office/drawing/2014/main" id="{7170751E-0803-40F8-86F0-F61FF5498B9B}"/>
              </a:ext>
            </a:extLst>
          </p:cNvPr>
          <p:cNvPicPr>
            <a:picLocks noChangeAspect="1"/>
          </p:cNvPicPr>
          <p:nvPr/>
        </p:nvPicPr>
        <p:blipFill>
          <a:blip r:embed="rId3"/>
          <a:stretch>
            <a:fillRect/>
          </a:stretch>
        </p:blipFill>
        <p:spPr>
          <a:xfrm flipH="1">
            <a:off x="668862" y="3619866"/>
            <a:ext cx="1469110" cy="2893312"/>
          </a:xfrm>
          <a:prstGeom prst="rect">
            <a:avLst/>
          </a:prstGeom>
        </p:spPr>
      </p:pic>
    </p:spTree>
    <p:extLst>
      <p:ext uri="{BB962C8B-B14F-4D97-AF65-F5344CB8AC3E}">
        <p14:creationId xmlns:p14="http://schemas.microsoft.com/office/powerpoint/2010/main" val="23517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Los que Organizan</a:t>
            </a: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17" name="CuadroTexto 16">
            <a:extLst>
              <a:ext uri="{FF2B5EF4-FFF2-40B4-BE49-F238E27FC236}">
                <a16:creationId xmlns:a16="http://schemas.microsoft.com/office/drawing/2014/main" id="{8AE78AA5-7B68-4758-B1A1-5D4B17D6324A}"/>
              </a:ext>
            </a:extLst>
          </p:cNvPr>
          <p:cNvSpPr txBox="1"/>
          <p:nvPr/>
        </p:nvSpPr>
        <p:spPr>
          <a:xfrm>
            <a:off x="4432300" y="2495006"/>
            <a:ext cx="6509924" cy="2585323"/>
          </a:xfrm>
          <a:prstGeom prst="rect">
            <a:avLst/>
          </a:prstGeom>
          <a:noFill/>
        </p:spPr>
        <p:txBody>
          <a:bodyPr wrap="square">
            <a:spAutoFit/>
          </a:bodyPr>
          <a:lstStyle/>
          <a:p>
            <a:pPr algn="just"/>
            <a:r>
              <a:rPr lang="es-MX" b="1" i="0" dirty="0">
                <a:effectLst/>
                <a:latin typeface="+mj-lt"/>
              </a:rPr>
              <a:t>EL DIRECTOR</a:t>
            </a:r>
          </a:p>
          <a:p>
            <a:pPr algn="just"/>
            <a:r>
              <a:rPr lang="es-MX" i="0" dirty="0">
                <a:effectLst/>
                <a:latin typeface="+mj-lt"/>
              </a:rPr>
              <a:t>Reúne al grupo calificado y contribuye a activar los talentos creativos de sus componentes.</a:t>
            </a:r>
          </a:p>
          <a:p>
            <a:pPr algn="just"/>
            <a:endParaRPr lang="es-MX" i="0" dirty="0">
              <a:effectLst/>
              <a:latin typeface="+mj-lt"/>
            </a:endParaRPr>
          </a:p>
          <a:p>
            <a:pPr algn="just"/>
            <a:r>
              <a:rPr lang="es-MX" i="0" dirty="0">
                <a:effectLst/>
                <a:latin typeface="+mj-lt"/>
              </a:rPr>
              <a:t>Además,  tiene talento en el escenario, definiendo la producción, saca lo mejor de sus actores y actrices, pule el proyecto y el tema… crea la química. Mediante el </a:t>
            </a:r>
            <a:r>
              <a:rPr lang="en-US" i="0" dirty="0">
                <a:effectLst/>
                <a:latin typeface="+mj-lt"/>
              </a:rPr>
              <a:t>empowerment</a:t>
            </a:r>
            <a:r>
              <a:rPr lang="es-MX" i="0" dirty="0">
                <a:effectLst/>
                <a:latin typeface="+mj-lt"/>
              </a:rPr>
              <a:t> y la inspiración, la persona en este rol motiva a los demás a tomar el centro del escenario y abrazar lo inesperado.</a:t>
            </a:r>
          </a:p>
        </p:txBody>
      </p:sp>
      <p:pic>
        <p:nvPicPr>
          <p:cNvPr id="4" name="Imagen 3">
            <a:extLst>
              <a:ext uri="{FF2B5EF4-FFF2-40B4-BE49-F238E27FC236}">
                <a16:creationId xmlns:a16="http://schemas.microsoft.com/office/drawing/2014/main" id="{D90F2712-55AA-4080-8FC2-19CBC5A90086}"/>
              </a:ext>
            </a:extLst>
          </p:cNvPr>
          <p:cNvPicPr>
            <a:picLocks noChangeAspect="1"/>
          </p:cNvPicPr>
          <p:nvPr/>
        </p:nvPicPr>
        <p:blipFill>
          <a:blip r:embed="rId2"/>
          <a:stretch>
            <a:fillRect/>
          </a:stretch>
        </p:blipFill>
        <p:spPr>
          <a:xfrm>
            <a:off x="790977" y="1801507"/>
            <a:ext cx="3077004" cy="4372585"/>
          </a:xfrm>
          <a:prstGeom prst="rect">
            <a:avLst/>
          </a:prstGeom>
        </p:spPr>
      </p:pic>
    </p:spTree>
    <p:extLst>
      <p:ext uri="{BB962C8B-B14F-4D97-AF65-F5344CB8AC3E}">
        <p14:creationId xmlns:p14="http://schemas.microsoft.com/office/powerpoint/2010/main" val="42800835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Los que Crean</a:t>
            </a: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17" name="CuadroTexto 16">
            <a:extLst>
              <a:ext uri="{FF2B5EF4-FFF2-40B4-BE49-F238E27FC236}">
                <a16:creationId xmlns:a16="http://schemas.microsoft.com/office/drawing/2014/main" id="{8AE78AA5-7B68-4758-B1A1-5D4B17D6324A}"/>
              </a:ext>
            </a:extLst>
          </p:cNvPr>
          <p:cNvSpPr txBox="1"/>
          <p:nvPr/>
        </p:nvSpPr>
        <p:spPr>
          <a:xfrm>
            <a:off x="453968" y="1771916"/>
            <a:ext cx="9413931" cy="1754326"/>
          </a:xfrm>
          <a:prstGeom prst="rect">
            <a:avLst/>
          </a:prstGeom>
          <a:noFill/>
        </p:spPr>
        <p:txBody>
          <a:bodyPr wrap="square">
            <a:spAutoFit/>
          </a:bodyPr>
          <a:lstStyle/>
          <a:p>
            <a:pPr algn="just"/>
            <a:r>
              <a:rPr lang="es-MX" b="1" i="0" dirty="0">
                <a:effectLst/>
                <a:latin typeface="+mj-lt"/>
              </a:rPr>
              <a:t> EL ARQUITECTO DE EXPERIENCIAS</a:t>
            </a:r>
          </a:p>
          <a:p>
            <a:pPr algn="just"/>
            <a:r>
              <a:rPr lang="es-MX" i="0" dirty="0">
                <a:effectLst/>
                <a:latin typeface="+mj-lt"/>
              </a:rPr>
              <a:t>Diseña vivencias que se conectan con las necesidades latentes o expresadas de clientes. El arquitecto de experiencias es que la persona que no descansa, enfocada en crear notables experiencias individuales. Esta persona facilita encuentros positivos con su organización a través de productos, servicios, interacciones digitales, espacios o eventos. Saben cómo convertir algo ordinario en algo distintivo. </a:t>
            </a:r>
          </a:p>
        </p:txBody>
      </p:sp>
      <p:sp>
        <p:nvSpPr>
          <p:cNvPr id="6" name="CuadroTexto 5">
            <a:extLst>
              <a:ext uri="{FF2B5EF4-FFF2-40B4-BE49-F238E27FC236}">
                <a16:creationId xmlns:a16="http://schemas.microsoft.com/office/drawing/2014/main" id="{5C8D9E1C-B366-4CD6-BF79-63EEF77286AB}"/>
              </a:ext>
            </a:extLst>
          </p:cNvPr>
          <p:cNvSpPr txBox="1"/>
          <p:nvPr/>
        </p:nvSpPr>
        <p:spPr>
          <a:xfrm>
            <a:off x="2454990" y="3891395"/>
            <a:ext cx="8728534" cy="2308324"/>
          </a:xfrm>
          <a:prstGeom prst="rect">
            <a:avLst/>
          </a:prstGeom>
          <a:noFill/>
        </p:spPr>
        <p:txBody>
          <a:bodyPr wrap="square">
            <a:spAutoFit/>
          </a:bodyPr>
          <a:lstStyle/>
          <a:p>
            <a:pPr algn="just"/>
            <a:r>
              <a:rPr lang="es-MX" b="1" i="0" dirty="0">
                <a:effectLst/>
                <a:latin typeface="+mj-lt"/>
              </a:rPr>
              <a:t>EL DISEÑADOR DE DECORADOS</a:t>
            </a:r>
          </a:p>
          <a:p>
            <a:pPr algn="just"/>
            <a:r>
              <a:rPr lang="es-MX" i="0" dirty="0">
                <a:effectLst/>
                <a:latin typeface="+mj-lt"/>
              </a:rPr>
              <a:t>Crea un escenario para que se pueda trabajar mejor. Mira todos los días como una oportunidad para darle vida a su espacio de trabajo. Promueve ambientes de trabajo que celebran al individuo y estimulan la creatividad. Para cumplir con las necesidades cambiantes y fomentar la innovación continua, el Diseñador de decorados hace ajustes a un espacio físico para equilibrar las oportunidades de trabajo privado y de colaboración. Al hacerlo, esta persona hace que el espacio en sí una de las herramientas más versátiles y potentes de la organización.</a:t>
            </a:r>
          </a:p>
        </p:txBody>
      </p:sp>
      <p:pic>
        <p:nvPicPr>
          <p:cNvPr id="4" name="Imagen 3">
            <a:extLst>
              <a:ext uri="{FF2B5EF4-FFF2-40B4-BE49-F238E27FC236}">
                <a16:creationId xmlns:a16="http://schemas.microsoft.com/office/drawing/2014/main" id="{545F46AE-DB2B-46AC-966C-4C744C2E90C4}"/>
              </a:ext>
            </a:extLst>
          </p:cNvPr>
          <p:cNvPicPr>
            <a:picLocks noChangeAspect="1"/>
          </p:cNvPicPr>
          <p:nvPr/>
        </p:nvPicPr>
        <p:blipFill>
          <a:blip r:embed="rId2"/>
          <a:stretch>
            <a:fillRect/>
          </a:stretch>
        </p:blipFill>
        <p:spPr>
          <a:xfrm>
            <a:off x="10012224" y="1293507"/>
            <a:ext cx="1725807" cy="2709458"/>
          </a:xfrm>
          <a:prstGeom prst="rect">
            <a:avLst/>
          </a:prstGeom>
        </p:spPr>
      </p:pic>
      <p:pic>
        <p:nvPicPr>
          <p:cNvPr id="8" name="Imagen 7">
            <a:extLst>
              <a:ext uri="{FF2B5EF4-FFF2-40B4-BE49-F238E27FC236}">
                <a16:creationId xmlns:a16="http://schemas.microsoft.com/office/drawing/2014/main" id="{2925C4CA-40C7-470B-9EE2-0DC6E364D363}"/>
              </a:ext>
            </a:extLst>
          </p:cNvPr>
          <p:cNvPicPr>
            <a:picLocks noChangeAspect="1"/>
          </p:cNvPicPr>
          <p:nvPr/>
        </p:nvPicPr>
        <p:blipFill>
          <a:blip r:embed="rId3"/>
          <a:stretch>
            <a:fillRect/>
          </a:stretch>
        </p:blipFill>
        <p:spPr>
          <a:xfrm>
            <a:off x="453968" y="3759199"/>
            <a:ext cx="1856697" cy="2516719"/>
          </a:xfrm>
          <a:prstGeom prst="rect">
            <a:avLst/>
          </a:prstGeom>
        </p:spPr>
      </p:pic>
    </p:spTree>
    <p:extLst>
      <p:ext uri="{BB962C8B-B14F-4D97-AF65-F5344CB8AC3E}">
        <p14:creationId xmlns:p14="http://schemas.microsoft.com/office/powerpoint/2010/main" val="3988125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Los que Crean</a:t>
            </a: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17" name="CuadroTexto 16">
            <a:extLst>
              <a:ext uri="{FF2B5EF4-FFF2-40B4-BE49-F238E27FC236}">
                <a16:creationId xmlns:a16="http://schemas.microsoft.com/office/drawing/2014/main" id="{8AE78AA5-7B68-4758-B1A1-5D4B17D6324A}"/>
              </a:ext>
            </a:extLst>
          </p:cNvPr>
          <p:cNvSpPr txBox="1"/>
          <p:nvPr/>
        </p:nvSpPr>
        <p:spPr>
          <a:xfrm>
            <a:off x="699436" y="1588540"/>
            <a:ext cx="8487838" cy="1477328"/>
          </a:xfrm>
          <a:prstGeom prst="rect">
            <a:avLst/>
          </a:prstGeom>
          <a:noFill/>
        </p:spPr>
        <p:txBody>
          <a:bodyPr wrap="square">
            <a:spAutoFit/>
          </a:bodyPr>
          <a:lstStyle/>
          <a:p>
            <a:pPr algn="just"/>
            <a:r>
              <a:rPr lang="es-MX" b="1" i="0" dirty="0">
                <a:effectLst/>
                <a:latin typeface="+mj-lt"/>
              </a:rPr>
              <a:t>EL CUIDADOR</a:t>
            </a:r>
          </a:p>
          <a:p>
            <a:pPr algn="just"/>
            <a:r>
              <a:rPr lang="es-MX" i="0" dirty="0">
                <a:effectLst/>
                <a:latin typeface="+mj-lt"/>
              </a:rPr>
              <a:t>Dispensa a los clientes atenciones más allá de un buen servicio. A través de la empatía, trabaja para entender a cada cliente y crear una relación. Una enfermera en un hospital, un vendedor, un cajero actúan como cuidadores del cliente a través de un proceso que les proporcione un ambiente cómodo, y una buena experiencia.</a:t>
            </a:r>
          </a:p>
        </p:txBody>
      </p:sp>
      <p:sp>
        <p:nvSpPr>
          <p:cNvPr id="6" name="CuadroTexto 5">
            <a:extLst>
              <a:ext uri="{FF2B5EF4-FFF2-40B4-BE49-F238E27FC236}">
                <a16:creationId xmlns:a16="http://schemas.microsoft.com/office/drawing/2014/main" id="{5C8D9E1C-B366-4CD6-BF79-63EEF77286AB}"/>
              </a:ext>
            </a:extLst>
          </p:cNvPr>
          <p:cNvSpPr txBox="1"/>
          <p:nvPr/>
        </p:nvSpPr>
        <p:spPr>
          <a:xfrm>
            <a:off x="2840562" y="3703232"/>
            <a:ext cx="8076262" cy="2585323"/>
          </a:xfrm>
          <a:prstGeom prst="rect">
            <a:avLst/>
          </a:prstGeom>
          <a:noFill/>
        </p:spPr>
        <p:txBody>
          <a:bodyPr wrap="square">
            <a:spAutoFit/>
          </a:bodyPr>
          <a:lstStyle/>
          <a:p>
            <a:pPr algn="just"/>
            <a:r>
              <a:rPr lang="es-MX" b="1" i="0" dirty="0">
                <a:effectLst/>
                <a:latin typeface="+mj-lt"/>
              </a:rPr>
              <a:t>EL NARRADOR (STORYTELLER)</a:t>
            </a:r>
          </a:p>
          <a:p>
            <a:pPr algn="just"/>
            <a:r>
              <a:rPr lang="es-MX" i="0" dirty="0">
                <a:effectLst/>
                <a:latin typeface="+mj-lt"/>
              </a:rPr>
              <a:t>Reúne la moral interna y conciencia externa que transmiten un valor humano fundamental. Captura nuestra imaginación con relatos convincentes de la iniciativa, el trabajo duro y la innovación. Esta persona va más allá de la tradición oral para trabajar con  cualquier medio mejor se adapte a sus habilidades y el mensaje: video, narración, animación, incluso tiras cómicas.</a:t>
            </a:r>
          </a:p>
          <a:p>
            <a:pPr algn="just"/>
            <a:endParaRPr lang="es-MX" i="0" dirty="0">
              <a:effectLst/>
              <a:latin typeface="+mj-lt"/>
            </a:endParaRPr>
          </a:p>
          <a:p>
            <a:pPr algn="just"/>
            <a:r>
              <a:rPr lang="es-MX" i="0" dirty="0">
                <a:effectLst/>
                <a:latin typeface="+mj-lt"/>
              </a:rPr>
              <a:t>El narrador puede despertar la  emoción y la acción, transmitir valores y objetivos, fomentar la colaboración, y crear héroes.</a:t>
            </a:r>
          </a:p>
        </p:txBody>
      </p:sp>
      <p:pic>
        <p:nvPicPr>
          <p:cNvPr id="4" name="Imagen 3">
            <a:extLst>
              <a:ext uri="{FF2B5EF4-FFF2-40B4-BE49-F238E27FC236}">
                <a16:creationId xmlns:a16="http://schemas.microsoft.com/office/drawing/2014/main" id="{7DD7CA7C-EB2A-470E-9310-D7DECA5ABC87}"/>
              </a:ext>
            </a:extLst>
          </p:cNvPr>
          <p:cNvPicPr>
            <a:picLocks noChangeAspect="1"/>
          </p:cNvPicPr>
          <p:nvPr/>
        </p:nvPicPr>
        <p:blipFill>
          <a:blip r:embed="rId2"/>
          <a:stretch>
            <a:fillRect/>
          </a:stretch>
        </p:blipFill>
        <p:spPr>
          <a:xfrm>
            <a:off x="9432740" y="1091992"/>
            <a:ext cx="2648320" cy="2972215"/>
          </a:xfrm>
          <a:prstGeom prst="rect">
            <a:avLst/>
          </a:prstGeom>
        </p:spPr>
      </p:pic>
      <p:pic>
        <p:nvPicPr>
          <p:cNvPr id="8" name="Imagen 7">
            <a:extLst>
              <a:ext uri="{FF2B5EF4-FFF2-40B4-BE49-F238E27FC236}">
                <a16:creationId xmlns:a16="http://schemas.microsoft.com/office/drawing/2014/main" id="{A8D98EF0-45B9-4E72-A322-EB19FE608F84}"/>
              </a:ext>
            </a:extLst>
          </p:cNvPr>
          <p:cNvPicPr>
            <a:picLocks noChangeAspect="1"/>
          </p:cNvPicPr>
          <p:nvPr/>
        </p:nvPicPr>
        <p:blipFill>
          <a:blip r:embed="rId3"/>
          <a:stretch>
            <a:fillRect/>
          </a:stretch>
        </p:blipFill>
        <p:spPr>
          <a:xfrm>
            <a:off x="642719" y="3429000"/>
            <a:ext cx="2067213" cy="3124636"/>
          </a:xfrm>
          <a:prstGeom prst="rect">
            <a:avLst/>
          </a:prstGeom>
        </p:spPr>
      </p:pic>
    </p:spTree>
    <p:extLst>
      <p:ext uri="{BB962C8B-B14F-4D97-AF65-F5344CB8AC3E}">
        <p14:creationId xmlns:p14="http://schemas.microsoft.com/office/powerpoint/2010/main" val="1382816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Actividad</a:t>
            </a:r>
            <a:endParaRPr lang="en-US" sz="6000" dirty="0"/>
          </a:p>
          <a:p>
            <a:pPr algn="ctr"/>
            <a:endParaRPr lang="es-PE" sz="6000" dirty="0"/>
          </a:p>
        </p:txBody>
      </p:sp>
    </p:spTree>
    <p:extLst>
      <p:ext uri="{BB962C8B-B14F-4D97-AF65-F5344CB8AC3E}">
        <p14:creationId xmlns:p14="http://schemas.microsoft.com/office/powerpoint/2010/main" val="1834265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a:extLst>
              <a:ext uri="{FF2B5EF4-FFF2-40B4-BE49-F238E27FC236}">
                <a16:creationId xmlns:a16="http://schemas.microsoft.com/office/drawing/2014/main" id="{9D77DC69-B844-4B7D-9AEC-B0774080FF8E}"/>
              </a:ext>
            </a:extLst>
          </p:cNvPr>
          <p:cNvSpPr>
            <a:spLocks noGrp="1"/>
          </p:cNvSpPr>
          <p:nvPr>
            <p:ph type="body" sz="quarter" idx="16"/>
          </p:nvPr>
        </p:nvSpPr>
        <p:spPr/>
        <p:txBody>
          <a:bodyPr/>
          <a:lstStyle/>
          <a:p>
            <a:r>
              <a:rPr lang="es-419" dirty="0"/>
              <a:t>Actividad Grupal</a:t>
            </a:r>
          </a:p>
        </p:txBody>
      </p:sp>
      <p:sp>
        <p:nvSpPr>
          <p:cNvPr id="7" name="Marcador de texto 6">
            <a:extLst>
              <a:ext uri="{FF2B5EF4-FFF2-40B4-BE49-F238E27FC236}">
                <a16:creationId xmlns:a16="http://schemas.microsoft.com/office/drawing/2014/main" id="{1324D68F-ACA4-42AD-B878-BD975A546207}"/>
              </a:ext>
            </a:extLst>
          </p:cNvPr>
          <p:cNvSpPr>
            <a:spLocks noGrp="1"/>
          </p:cNvSpPr>
          <p:nvPr>
            <p:ph type="body" sz="quarter" idx="18"/>
          </p:nvPr>
        </p:nvSpPr>
        <p:spPr>
          <a:xfrm>
            <a:off x="3584956" y="4074067"/>
            <a:ext cx="8045704" cy="1900013"/>
          </a:xfrm>
        </p:spPr>
        <p:txBody>
          <a:bodyPr>
            <a:normAutofit/>
          </a:bodyPr>
          <a:lstStyle/>
          <a:p>
            <a:r>
              <a:rPr lang="es-419" dirty="0"/>
              <a:t>En equipos de trabajo realizar un prototipado funcional que explique o detalle el producto o servicio.</a:t>
            </a:r>
            <a:endParaRPr lang="es-PE" dirty="0"/>
          </a:p>
        </p:txBody>
      </p:sp>
      <p:sp>
        <p:nvSpPr>
          <p:cNvPr id="5" name="Marcador de texto 4">
            <a:extLst>
              <a:ext uri="{FF2B5EF4-FFF2-40B4-BE49-F238E27FC236}">
                <a16:creationId xmlns:a16="http://schemas.microsoft.com/office/drawing/2014/main" id="{0D497FD1-F251-4123-B113-B761D42AE3D3}"/>
              </a:ext>
            </a:extLst>
          </p:cNvPr>
          <p:cNvSpPr>
            <a:spLocks noGrp="1"/>
          </p:cNvSpPr>
          <p:nvPr>
            <p:ph type="body" sz="quarter" idx="14"/>
          </p:nvPr>
        </p:nvSpPr>
        <p:spPr/>
        <p:txBody>
          <a:bodyPr/>
          <a:lstStyle/>
          <a:p>
            <a:r>
              <a:rPr lang="es-419" dirty="0"/>
              <a:t>Actividad</a:t>
            </a:r>
          </a:p>
        </p:txBody>
      </p:sp>
      <p:sp>
        <p:nvSpPr>
          <p:cNvPr id="8" name="Marcador de texto 7">
            <a:extLst>
              <a:ext uri="{FF2B5EF4-FFF2-40B4-BE49-F238E27FC236}">
                <a16:creationId xmlns:a16="http://schemas.microsoft.com/office/drawing/2014/main" id="{4F61E297-E23E-4488-8A27-780E402D50D3}"/>
              </a:ext>
            </a:extLst>
          </p:cNvPr>
          <p:cNvSpPr>
            <a:spLocks noGrp="1"/>
          </p:cNvSpPr>
          <p:nvPr>
            <p:ph type="body" sz="quarter" idx="26"/>
          </p:nvPr>
        </p:nvSpPr>
        <p:spPr/>
        <p:txBody>
          <a:bodyPr/>
          <a:lstStyle/>
          <a:p>
            <a:r>
              <a:rPr lang="es-PE" dirty="0"/>
              <a:t>Pensamiento Creativo para la innovación</a:t>
            </a:r>
            <a:endParaRPr lang="es-419" dirty="0"/>
          </a:p>
        </p:txBody>
      </p:sp>
    </p:spTree>
    <p:extLst>
      <p:ext uri="{BB962C8B-B14F-4D97-AF65-F5344CB8AC3E}">
        <p14:creationId xmlns:p14="http://schemas.microsoft.com/office/powerpoint/2010/main" val="1885386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¡Gracias!</a:t>
            </a:r>
            <a:endParaRPr lang="en-US" sz="6000" dirty="0"/>
          </a:p>
          <a:p>
            <a:pPr algn="ctr"/>
            <a:endParaRPr lang="es-PE" sz="6000" dirty="0"/>
          </a:p>
        </p:txBody>
      </p:sp>
    </p:spTree>
    <p:extLst>
      <p:ext uri="{BB962C8B-B14F-4D97-AF65-F5344CB8AC3E}">
        <p14:creationId xmlns:p14="http://schemas.microsoft.com/office/powerpoint/2010/main" val="3203846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7273257F-D179-0F4C-B01F-BB2035DAEC54}"/>
              </a:ext>
            </a:extLst>
          </p:cNvPr>
          <p:cNvSpPr>
            <a:spLocks noGrp="1"/>
          </p:cNvSpPr>
          <p:nvPr>
            <p:ph type="body" sz="quarter" idx="14"/>
          </p:nvPr>
        </p:nvSpPr>
        <p:spPr>
          <a:xfrm>
            <a:off x="2910984" y="1801953"/>
            <a:ext cx="8635022" cy="1890241"/>
          </a:xfrm>
        </p:spPr>
        <p:txBody>
          <a:bodyPr vert="horz" lIns="0" tIns="0" rIns="0" bIns="0" rtlCol="0" anchor="t">
            <a:noAutofit/>
          </a:bodyPr>
          <a:lstStyle/>
          <a:p>
            <a:pPr>
              <a:spcBef>
                <a:spcPts val="1200"/>
              </a:spcBef>
            </a:pPr>
            <a:r>
              <a:rPr lang="es-PE" dirty="0">
                <a:latin typeface="Stag Book"/>
                <a:cs typeface="Arial"/>
              </a:rPr>
              <a:t>Logro de Aprendizaje N</a:t>
            </a:r>
            <a:r>
              <a:rPr lang="es-PE" sz="4000" spc="0" dirty="0">
                <a:latin typeface="Stag Book"/>
                <a:cs typeface="Arial"/>
              </a:rPr>
              <a:t>°11</a:t>
            </a:r>
            <a:r>
              <a:rPr lang="es-PE" dirty="0">
                <a:latin typeface="Stag Book"/>
                <a:cs typeface="Arial"/>
              </a:rPr>
              <a:t>:</a:t>
            </a:r>
            <a:endParaRPr lang="es-PE" sz="4000" spc="0" dirty="0">
              <a:latin typeface="Stag Book"/>
              <a:cs typeface="Arial"/>
            </a:endParaRPr>
          </a:p>
          <a:p>
            <a:r>
              <a:rPr lang="es-PE" dirty="0">
                <a:latin typeface="Stag Book"/>
                <a:cs typeface="Arial"/>
              </a:rPr>
              <a:t>Aplicar técnicas metodológicas ágiles de generación modelos de negocio. </a:t>
            </a:r>
            <a:endParaRPr lang="es-ES" sz="4000" spc="0" dirty="0">
              <a:latin typeface="Stag Book"/>
              <a:cs typeface="Arial"/>
            </a:endParaRPr>
          </a:p>
        </p:txBody>
      </p:sp>
    </p:spTree>
    <p:extLst>
      <p:ext uri="{BB962C8B-B14F-4D97-AF65-F5344CB8AC3E}">
        <p14:creationId xmlns:p14="http://schemas.microsoft.com/office/powerpoint/2010/main" val="2866921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69470D82-C3C2-4243-B13D-0D81D2A1113E}"/>
              </a:ext>
            </a:extLst>
          </p:cNvPr>
          <p:cNvSpPr>
            <a:spLocks noGrp="1"/>
          </p:cNvSpPr>
          <p:nvPr>
            <p:ph type="body" sz="quarter" idx="14"/>
          </p:nvPr>
        </p:nvSpPr>
        <p:spPr>
          <a:xfrm>
            <a:off x="853584" y="1538759"/>
            <a:ext cx="9436828" cy="1890241"/>
          </a:xfrm>
        </p:spPr>
        <p:txBody>
          <a:bodyPr>
            <a:normAutofit/>
          </a:bodyPr>
          <a:lstStyle/>
          <a:p>
            <a:pPr>
              <a:lnSpc>
                <a:spcPct val="100000"/>
              </a:lnSpc>
            </a:pPr>
            <a:r>
              <a:rPr lang="es-PE" sz="4000" spc="0" dirty="0"/>
              <a:t>TEMA 11:</a:t>
            </a:r>
            <a:r>
              <a:rPr lang="en-US" sz="4000" spc="0" dirty="0"/>
              <a:t> </a:t>
            </a:r>
          </a:p>
          <a:p>
            <a:pPr>
              <a:lnSpc>
                <a:spcPct val="100000"/>
              </a:lnSpc>
            </a:pPr>
            <a:r>
              <a:rPr lang="es-PE" sz="4000" spc="0" dirty="0"/>
              <a:t>Design Thinking - Prototipado</a:t>
            </a:r>
          </a:p>
        </p:txBody>
      </p:sp>
      <p:sp>
        <p:nvSpPr>
          <p:cNvPr id="5" name="Rectángulo 4">
            <a:extLst>
              <a:ext uri="{FF2B5EF4-FFF2-40B4-BE49-F238E27FC236}">
                <a16:creationId xmlns:a16="http://schemas.microsoft.com/office/drawing/2014/main" id="{079F80E9-C8D2-8B42-B481-B910D99A780C}"/>
              </a:ext>
            </a:extLst>
          </p:cNvPr>
          <p:cNvSpPr/>
          <p:nvPr/>
        </p:nvSpPr>
        <p:spPr>
          <a:xfrm>
            <a:off x="853584" y="4340670"/>
            <a:ext cx="8561879" cy="1754326"/>
          </a:xfrm>
          <a:prstGeom prst="rect">
            <a:avLst/>
          </a:prstGeom>
        </p:spPr>
        <p:txBody>
          <a:bodyPr wrap="square" lIns="91440" tIns="45720" rIns="91440" bIns="45720" anchor="t">
            <a:spAutoFit/>
          </a:bodyPr>
          <a:lstStyle/>
          <a:p>
            <a:endParaRPr lang="en-US" b="1" kern="1600" dirty="0">
              <a:solidFill>
                <a:schemeClr val="bg1"/>
              </a:solidFill>
              <a:latin typeface="Arial" panose="020B0604020202020204" pitchFamily="34" charset="0"/>
              <a:cs typeface="Arial" panose="020B0604020202020204" pitchFamily="34" charset="0"/>
            </a:endParaRPr>
          </a:p>
          <a:p>
            <a:endParaRPr lang="en-US" kern="1600" dirty="0">
              <a:solidFill>
                <a:schemeClr val="bg1"/>
              </a:solidFill>
              <a:latin typeface="Arial" panose="020B0604020202020204" pitchFamily="34" charset="0"/>
              <a:cs typeface="Arial" panose="020B0604020202020204" pitchFamily="34" charset="0"/>
            </a:endParaRPr>
          </a:p>
          <a:p>
            <a:r>
              <a:rPr lang="en-US" b="1" kern="1600" dirty="0">
                <a:solidFill>
                  <a:schemeClr val="bg1"/>
                </a:solidFill>
                <a:latin typeface="Stag Book" panose="02000503060000020004" pitchFamily="2" charset="77"/>
                <a:cs typeface="Arial" panose="020B0604020202020204" pitchFamily="34" charset="0"/>
              </a:rPr>
              <a:t>SUBTEMAS:</a:t>
            </a:r>
          </a:p>
          <a:p>
            <a:pPr marL="285750" lvl="0" indent="-285750">
              <a:buFont typeface="Arial" panose="020B0604020202020204" pitchFamily="34" charset="0"/>
              <a:buChar char="•"/>
            </a:pPr>
            <a:r>
              <a:rPr lang="es-MX" kern="1600" dirty="0">
                <a:solidFill>
                  <a:schemeClr val="bg1"/>
                </a:solidFill>
                <a:latin typeface="Stag Book"/>
                <a:cs typeface="Arial"/>
              </a:rPr>
              <a:t>Las distintas formas de prototipar</a:t>
            </a:r>
          </a:p>
          <a:p>
            <a:pPr marL="285750" lvl="0" indent="-285750">
              <a:buFont typeface="Arial" panose="020B0604020202020204" pitchFamily="34" charset="0"/>
              <a:buChar char="•"/>
            </a:pPr>
            <a:r>
              <a:rPr lang="es-MX" kern="1600" dirty="0">
                <a:solidFill>
                  <a:schemeClr val="bg1"/>
                </a:solidFill>
                <a:latin typeface="Stag Book"/>
                <a:cs typeface="Arial"/>
              </a:rPr>
              <a:t>Estableciendo puente con el usuario</a:t>
            </a:r>
          </a:p>
          <a:p>
            <a:pPr marL="285750" lvl="0" indent="-285750">
              <a:buFont typeface="Arial" panose="020B0604020202020204" pitchFamily="34" charset="0"/>
              <a:buChar char="•"/>
            </a:pPr>
            <a:r>
              <a:rPr lang="es-MX" kern="1600" dirty="0">
                <a:solidFill>
                  <a:schemeClr val="bg1"/>
                </a:solidFill>
                <a:latin typeface="Stag Book"/>
                <a:cs typeface="Arial"/>
              </a:rPr>
              <a:t>Las 10 caras de la innovación</a:t>
            </a:r>
          </a:p>
        </p:txBody>
      </p:sp>
    </p:spTree>
    <p:extLst>
      <p:ext uri="{BB962C8B-B14F-4D97-AF65-F5344CB8AC3E}">
        <p14:creationId xmlns:p14="http://schemas.microsoft.com/office/powerpoint/2010/main" val="1026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5ECE236A-6C3C-46E8-A81F-7846D7B4570C}"/>
              </a:ext>
            </a:extLst>
          </p:cNvPr>
          <p:cNvSpPr>
            <a:spLocks noGrp="1"/>
          </p:cNvSpPr>
          <p:nvPr>
            <p:ph type="body" sz="quarter" idx="14"/>
          </p:nvPr>
        </p:nvSpPr>
        <p:spPr>
          <a:xfrm>
            <a:off x="413026" y="1187179"/>
            <a:ext cx="5476717" cy="477331"/>
          </a:xfrm>
        </p:spPr>
        <p:txBody>
          <a:bodyPr>
            <a:normAutofit/>
          </a:bodyPr>
          <a:lstStyle/>
          <a:p>
            <a:r>
              <a:rPr lang="es-PE" dirty="0"/>
              <a:t>Prototipado</a:t>
            </a:r>
          </a:p>
        </p:txBody>
      </p:sp>
      <p:sp>
        <p:nvSpPr>
          <p:cNvPr id="6" name="Marcador de texto 5">
            <a:extLst>
              <a:ext uri="{FF2B5EF4-FFF2-40B4-BE49-F238E27FC236}">
                <a16:creationId xmlns:a16="http://schemas.microsoft.com/office/drawing/2014/main" id="{62B8E1A4-E755-4E07-B436-48B0481D7B00}"/>
              </a:ext>
            </a:extLst>
          </p:cNvPr>
          <p:cNvSpPr>
            <a:spLocks noGrp="1"/>
          </p:cNvSpPr>
          <p:nvPr>
            <p:ph type="body" sz="quarter" idx="16"/>
          </p:nvPr>
        </p:nvSpPr>
        <p:spPr>
          <a:xfrm>
            <a:off x="4715691" y="1782306"/>
            <a:ext cx="6413863" cy="4229592"/>
          </a:xfrm>
        </p:spPr>
        <p:txBody>
          <a:bodyPr anchor="ctr">
            <a:normAutofit fontScale="92500"/>
          </a:bodyPr>
          <a:lstStyle/>
          <a:p>
            <a:pPr algn="just">
              <a:lnSpc>
                <a:spcPct val="150000"/>
              </a:lnSpc>
            </a:pPr>
            <a:r>
              <a:rPr lang="es-MX" dirty="0"/>
              <a:t>Esta etapa es para los “</a:t>
            </a:r>
            <a:r>
              <a:rPr lang="es-MX" dirty="0" err="1"/>
              <a:t>makers</a:t>
            </a:r>
            <a:r>
              <a:rPr lang="es-MX" dirty="0"/>
              <a:t>”. De todos aquellos que se sienten cómodos utilizando sus manos para pensar. Las ideas van a ser aterrizadas y a convertirse en tangibles. Para que de esa manera el usuario no solo imagine propuestas, sino que pueda tocarlas.</a:t>
            </a:r>
          </a:p>
          <a:p>
            <a:pPr algn="just">
              <a:lnSpc>
                <a:spcPct val="150000"/>
              </a:lnSpc>
            </a:pPr>
            <a:r>
              <a:rPr lang="es-MX" dirty="0"/>
              <a:t>En el caso del prototipado, su capacidad para hacernos avanzar es la principal. Al llegar a esta fase del proceso se produce de nuevo una convergencia.</a:t>
            </a:r>
          </a:p>
          <a:p>
            <a:pPr algn="just">
              <a:lnSpc>
                <a:spcPct val="150000"/>
              </a:lnSpc>
            </a:pPr>
            <a:r>
              <a:rPr lang="es-MX" dirty="0"/>
              <a:t>Al prototipar, hacemos que estas converjan. Y den lugar a una realidad tangible que pueden construirse de muy divisas formas.</a:t>
            </a:r>
            <a:endParaRPr lang="es-PE" dirty="0"/>
          </a:p>
        </p:txBody>
      </p:sp>
      <p:sp>
        <p:nvSpPr>
          <p:cNvPr id="8" name="Marcador de texto 7">
            <a:extLst>
              <a:ext uri="{FF2B5EF4-FFF2-40B4-BE49-F238E27FC236}">
                <a16:creationId xmlns:a16="http://schemas.microsoft.com/office/drawing/2014/main" id="{E7CEC6EF-2F0A-4CD2-A23E-2A05F9F436E8}"/>
              </a:ext>
            </a:extLst>
          </p:cNvPr>
          <p:cNvSpPr>
            <a:spLocks noGrp="1"/>
          </p:cNvSpPr>
          <p:nvPr>
            <p:ph type="body" sz="quarter" idx="26"/>
          </p:nvPr>
        </p:nvSpPr>
        <p:spPr/>
        <p:txBody>
          <a:bodyPr/>
          <a:lstStyle/>
          <a:p>
            <a:r>
              <a:rPr lang="es-PE" dirty="0"/>
              <a:t>Pensamiento Creativo para la innovación</a:t>
            </a:r>
            <a:endParaRPr lang="es-419" dirty="0"/>
          </a:p>
        </p:txBody>
      </p:sp>
      <p:sp>
        <p:nvSpPr>
          <p:cNvPr id="2" name="Elipse 1">
            <a:extLst>
              <a:ext uri="{FF2B5EF4-FFF2-40B4-BE49-F238E27FC236}">
                <a16:creationId xmlns:a16="http://schemas.microsoft.com/office/drawing/2014/main" id="{CAEAB8AD-E6F1-4D23-BAEE-D57465CFE423}"/>
              </a:ext>
            </a:extLst>
          </p:cNvPr>
          <p:cNvSpPr/>
          <p:nvPr/>
        </p:nvSpPr>
        <p:spPr>
          <a:xfrm>
            <a:off x="640080" y="2118360"/>
            <a:ext cx="3688080" cy="3688080"/>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a:p>
        </p:txBody>
      </p:sp>
      <p:sp>
        <p:nvSpPr>
          <p:cNvPr id="9" name="Elipse 8">
            <a:extLst>
              <a:ext uri="{FF2B5EF4-FFF2-40B4-BE49-F238E27FC236}">
                <a16:creationId xmlns:a16="http://schemas.microsoft.com/office/drawing/2014/main" id="{7DF60872-10C3-4711-AE9B-22E496B33208}"/>
              </a:ext>
            </a:extLst>
          </p:cNvPr>
          <p:cNvSpPr/>
          <p:nvPr/>
        </p:nvSpPr>
        <p:spPr>
          <a:xfrm>
            <a:off x="807720" y="2286000"/>
            <a:ext cx="3352800" cy="335280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dirty="0"/>
          </a:p>
        </p:txBody>
      </p:sp>
      <p:pic>
        <p:nvPicPr>
          <p:cNvPr id="4" name="Gráfico 3" descr="Pared de ladrillo de edificio con relleno sólido">
            <a:extLst>
              <a:ext uri="{FF2B5EF4-FFF2-40B4-BE49-F238E27FC236}">
                <a16:creationId xmlns:a16="http://schemas.microsoft.com/office/drawing/2014/main" id="{B12BDDEC-0F55-438F-99F7-DBA917A0AF7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663337" y="2989217"/>
            <a:ext cx="1641566" cy="1641566"/>
          </a:xfrm>
          <a:prstGeom prst="rect">
            <a:avLst/>
          </a:prstGeom>
        </p:spPr>
      </p:pic>
      <p:sp>
        <p:nvSpPr>
          <p:cNvPr id="10" name="CuadroTexto 9">
            <a:extLst>
              <a:ext uri="{FF2B5EF4-FFF2-40B4-BE49-F238E27FC236}">
                <a16:creationId xmlns:a16="http://schemas.microsoft.com/office/drawing/2014/main" id="{434E56E8-4F93-4831-B00A-D221AD197809}"/>
              </a:ext>
            </a:extLst>
          </p:cNvPr>
          <p:cNvSpPr txBox="1"/>
          <p:nvPr/>
        </p:nvSpPr>
        <p:spPr>
          <a:xfrm>
            <a:off x="1843251" y="4478381"/>
            <a:ext cx="1277081" cy="400110"/>
          </a:xfrm>
          <a:prstGeom prst="rect">
            <a:avLst/>
          </a:prstGeom>
          <a:noFill/>
        </p:spPr>
        <p:txBody>
          <a:bodyPr wrap="none" rtlCol="0">
            <a:spAutoFit/>
          </a:bodyPr>
          <a:lstStyle/>
          <a:p>
            <a:r>
              <a:rPr lang="es-419" sz="2000" b="1" dirty="0">
                <a:solidFill>
                  <a:schemeClr val="bg1"/>
                </a:solidFill>
              </a:rPr>
              <a:t>Prototipar</a:t>
            </a:r>
          </a:p>
        </p:txBody>
      </p:sp>
    </p:spTree>
    <p:extLst>
      <p:ext uri="{BB962C8B-B14F-4D97-AF65-F5344CB8AC3E}">
        <p14:creationId xmlns:p14="http://schemas.microsoft.com/office/powerpoint/2010/main" val="1889000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Las distintas formas de prototipar</a:t>
            </a:r>
            <a:endParaRPr lang="es-419" dirty="0"/>
          </a:p>
        </p:txBody>
      </p:sp>
      <p:sp>
        <p:nvSpPr>
          <p:cNvPr id="3" name="Marcador de texto 2">
            <a:extLst>
              <a:ext uri="{FF2B5EF4-FFF2-40B4-BE49-F238E27FC236}">
                <a16:creationId xmlns:a16="http://schemas.microsoft.com/office/drawing/2014/main" id="{2E135C1E-EAD9-428A-8A2E-033A4004E55A}"/>
              </a:ext>
            </a:extLst>
          </p:cNvPr>
          <p:cNvSpPr>
            <a:spLocks noGrp="1"/>
          </p:cNvSpPr>
          <p:nvPr>
            <p:ph type="body" sz="quarter" idx="16"/>
          </p:nvPr>
        </p:nvSpPr>
        <p:spPr>
          <a:xfrm>
            <a:off x="438148" y="1782306"/>
            <a:ext cx="4734743" cy="4229592"/>
          </a:xfrm>
        </p:spPr>
        <p:txBody>
          <a:bodyPr anchor="ctr"/>
          <a:lstStyle/>
          <a:p>
            <a:pPr algn="just"/>
            <a:r>
              <a:rPr lang="es-MX" dirty="0"/>
              <a:t>Existen muchas formas de prototipar. Desde las más rápidas y sencillas hasta otras más elaboradas y que implican más coste y tiempo de elaboración. La utilización de unas u otras dependerá del punto del proyecto en el que nos encontremos.</a:t>
            </a:r>
          </a:p>
          <a:p>
            <a:pPr algn="just"/>
            <a:endParaRPr lang="es-MX" dirty="0"/>
          </a:p>
          <a:p>
            <a:pPr algn="just"/>
            <a:r>
              <a:rPr lang="es-MX" dirty="0"/>
              <a:t>A continuación, os mostramos diferentes formas de prototipado. Que van de más ágiles y baratas a otras más lentas que implican algo más de trabajo e inversión.</a:t>
            </a: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pic>
        <p:nvPicPr>
          <p:cNvPr id="1026" name="Picture 2" descr="Cómo hacer el prototipo perfecto ¡La Guía Definitiva!">
            <a:extLst>
              <a:ext uri="{FF2B5EF4-FFF2-40B4-BE49-F238E27FC236}">
                <a16:creationId xmlns:a16="http://schemas.microsoft.com/office/drawing/2014/main" id="{CCB0D59E-ED8F-46D5-A6CA-E314B28F3123}"/>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467494" y="2043337"/>
            <a:ext cx="6270538" cy="4229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1836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Las distintas formas de prototipar</a:t>
            </a:r>
            <a:endParaRPr lang="es-419"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116" name="TextBox 2603">
            <a:extLst>
              <a:ext uri="{FF2B5EF4-FFF2-40B4-BE49-F238E27FC236}">
                <a16:creationId xmlns:a16="http://schemas.microsoft.com/office/drawing/2014/main" id="{2583CB58-BBAA-4F22-A824-5EBD02144522}"/>
              </a:ext>
            </a:extLst>
          </p:cNvPr>
          <p:cNvSpPr txBox="1"/>
          <p:nvPr/>
        </p:nvSpPr>
        <p:spPr>
          <a:xfrm>
            <a:off x="3125144" y="5676415"/>
            <a:ext cx="1874887" cy="307777"/>
          </a:xfrm>
          <a:prstGeom prst="rect">
            <a:avLst/>
          </a:prstGeom>
          <a:noFill/>
        </p:spPr>
        <p:txBody>
          <a:bodyPr wrap="square" rtlCol="0">
            <a:spAutoFit/>
          </a:bodyPr>
          <a:lstStyle/>
          <a:p>
            <a:r>
              <a:rPr lang="es-PE" sz="1400" b="1" dirty="0">
                <a:solidFill>
                  <a:prstClr val="black">
                    <a:lumMod val="75000"/>
                    <a:lumOff val="25000"/>
                  </a:prstClr>
                </a:solidFill>
                <a:latin typeface="Raleway"/>
              </a:rPr>
              <a:t>Folleto</a:t>
            </a:r>
          </a:p>
        </p:txBody>
      </p:sp>
      <p:sp>
        <p:nvSpPr>
          <p:cNvPr id="117" name="TextBox 2604">
            <a:extLst>
              <a:ext uri="{FF2B5EF4-FFF2-40B4-BE49-F238E27FC236}">
                <a16:creationId xmlns:a16="http://schemas.microsoft.com/office/drawing/2014/main" id="{1C77363E-F95D-4892-BC96-81B6E446E2B7}"/>
              </a:ext>
            </a:extLst>
          </p:cNvPr>
          <p:cNvSpPr txBox="1"/>
          <p:nvPr/>
        </p:nvSpPr>
        <p:spPr>
          <a:xfrm>
            <a:off x="3065556" y="5927690"/>
            <a:ext cx="6992844" cy="830997"/>
          </a:xfrm>
          <a:prstGeom prst="rect">
            <a:avLst/>
          </a:prstGeom>
          <a:noFill/>
        </p:spPr>
        <p:txBody>
          <a:bodyPr wrap="square" rtlCol="0">
            <a:spAutoFit/>
          </a:bodyPr>
          <a:lstStyle/>
          <a:p>
            <a:pPr algn="just"/>
            <a:r>
              <a:rPr lang="es-MX" sz="1200" b="0" i="0" dirty="0">
                <a:effectLst/>
                <a:latin typeface="+mj-lt"/>
              </a:rPr>
              <a:t>La característica adicional que incluye el folleto dentro de la categoría de prototipos es que incluye un discurso comercial. Y también fotos y un ordenamiento y priorización de la información. Es mejor utilizarlo en fases avanzadas de prototipado de un producto o servicio. En el que además exista alguna noción de tono de comunicación e identidad de marca.</a:t>
            </a:r>
            <a:endParaRPr lang="en-US" sz="1200" dirty="0">
              <a:latin typeface="+mj-lt"/>
            </a:endParaRPr>
          </a:p>
        </p:txBody>
      </p:sp>
      <p:sp>
        <p:nvSpPr>
          <p:cNvPr id="120" name="TextBox 2610">
            <a:extLst>
              <a:ext uri="{FF2B5EF4-FFF2-40B4-BE49-F238E27FC236}">
                <a16:creationId xmlns:a16="http://schemas.microsoft.com/office/drawing/2014/main" id="{598AF7BC-FD9D-45D2-837D-379493FA351F}"/>
              </a:ext>
            </a:extLst>
          </p:cNvPr>
          <p:cNvSpPr txBox="1"/>
          <p:nvPr/>
        </p:nvSpPr>
        <p:spPr>
          <a:xfrm>
            <a:off x="1177601" y="1674810"/>
            <a:ext cx="2912552" cy="307777"/>
          </a:xfrm>
          <a:prstGeom prst="rect">
            <a:avLst/>
          </a:prstGeom>
          <a:noFill/>
        </p:spPr>
        <p:txBody>
          <a:bodyPr wrap="square" rtlCol="0">
            <a:spAutoFit/>
          </a:bodyPr>
          <a:lstStyle/>
          <a:p>
            <a:r>
              <a:rPr lang="en-US" sz="1400" b="1" dirty="0">
                <a:solidFill>
                  <a:prstClr val="black">
                    <a:lumMod val="75000"/>
                    <a:lumOff val="25000"/>
                  </a:prstClr>
                </a:solidFill>
                <a:latin typeface="Raleway"/>
              </a:rPr>
              <a:t>Role playing</a:t>
            </a:r>
          </a:p>
        </p:txBody>
      </p:sp>
      <p:sp>
        <p:nvSpPr>
          <p:cNvPr id="121" name="TextBox 2611">
            <a:extLst>
              <a:ext uri="{FF2B5EF4-FFF2-40B4-BE49-F238E27FC236}">
                <a16:creationId xmlns:a16="http://schemas.microsoft.com/office/drawing/2014/main" id="{E3E6AA68-4E9A-4BBF-9625-BE582E6667D8}"/>
              </a:ext>
            </a:extLst>
          </p:cNvPr>
          <p:cNvSpPr txBox="1"/>
          <p:nvPr/>
        </p:nvSpPr>
        <p:spPr>
          <a:xfrm>
            <a:off x="1177601" y="1926085"/>
            <a:ext cx="3472264" cy="646331"/>
          </a:xfrm>
          <a:prstGeom prst="rect">
            <a:avLst/>
          </a:prstGeom>
          <a:noFill/>
        </p:spPr>
        <p:txBody>
          <a:bodyPr wrap="square" rtlCol="0">
            <a:spAutoFit/>
          </a:bodyPr>
          <a:lstStyle/>
          <a:p>
            <a:r>
              <a:rPr lang="es-MX" sz="1200" dirty="0">
                <a:latin typeface="+mj-lt"/>
              </a:rPr>
              <a:t>Se trata de simular la interacción incluyendo las características que resultan relevantes para el usuario de un producto o de un servicio.</a:t>
            </a:r>
            <a:endParaRPr lang="en-US" sz="1200" dirty="0">
              <a:latin typeface="+mj-lt"/>
            </a:endParaRPr>
          </a:p>
        </p:txBody>
      </p:sp>
      <p:sp>
        <p:nvSpPr>
          <p:cNvPr id="122" name="TextBox 2613">
            <a:extLst>
              <a:ext uri="{FF2B5EF4-FFF2-40B4-BE49-F238E27FC236}">
                <a16:creationId xmlns:a16="http://schemas.microsoft.com/office/drawing/2014/main" id="{0C59A72D-92BD-4DCD-BB32-AE3B4AD059FA}"/>
              </a:ext>
            </a:extLst>
          </p:cNvPr>
          <p:cNvSpPr txBox="1"/>
          <p:nvPr/>
        </p:nvSpPr>
        <p:spPr>
          <a:xfrm>
            <a:off x="5307483" y="1614336"/>
            <a:ext cx="2912552" cy="307777"/>
          </a:xfrm>
          <a:prstGeom prst="rect">
            <a:avLst/>
          </a:prstGeom>
          <a:noFill/>
        </p:spPr>
        <p:txBody>
          <a:bodyPr wrap="square" rtlCol="0">
            <a:spAutoFit/>
          </a:bodyPr>
          <a:lstStyle/>
          <a:p>
            <a:r>
              <a:rPr lang="es-ES" sz="1400" b="1" dirty="0">
                <a:solidFill>
                  <a:prstClr val="black">
                    <a:lumMod val="75000"/>
                    <a:lumOff val="25000"/>
                  </a:prstClr>
                </a:solidFill>
                <a:latin typeface="Raleway"/>
              </a:rPr>
              <a:t>Planos de </a:t>
            </a:r>
            <a:r>
              <a:rPr lang="es-ES" sz="1400" b="1" dirty="0" err="1">
                <a:solidFill>
                  <a:prstClr val="black">
                    <a:lumMod val="75000"/>
                    <a:lumOff val="25000"/>
                  </a:prstClr>
                </a:solidFill>
                <a:latin typeface="Raleway"/>
              </a:rPr>
              <a:t>propducto</a:t>
            </a:r>
            <a:r>
              <a:rPr lang="es-ES" sz="1400" b="1" dirty="0">
                <a:solidFill>
                  <a:prstClr val="black">
                    <a:lumMod val="75000"/>
                    <a:lumOff val="25000"/>
                  </a:prstClr>
                </a:solidFill>
                <a:latin typeface="Raleway"/>
              </a:rPr>
              <a:t>/Servicio</a:t>
            </a:r>
          </a:p>
        </p:txBody>
      </p:sp>
      <p:sp>
        <p:nvSpPr>
          <p:cNvPr id="123" name="TextBox 2614">
            <a:extLst>
              <a:ext uri="{FF2B5EF4-FFF2-40B4-BE49-F238E27FC236}">
                <a16:creationId xmlns:a16="http://schemas.microsoft.com/office/drawing/2014/main" id="{9F74C493-0594-4B12-B392-4CCD4D087DD3}"/>
              </a:ext>
            </a:extLst>
          </p:cNvPr>
          <p:cNvSpPr txBox="1"/>
          <p:nvPr/>
        </p:nvSpPr>
        <p:spPr>
          <a:xfrm>
            <a:off x="5305838" y="1966735"/>
            <a:ext cx="5828394" cy="830997"/>
          </a:xfrm>
          <a:prstGeom prst="rect">
            <a:avLst/>
          </a:prstGeom>
          <a:noFill/>
        </p:spPr>
        <p:txBody>
          <a:bodyPr wrap="square" rtlCol="0">
            <a:spAutoFit/>
          </a:bodyPr>
          <a:lstStyle/>
          <a:p>
            <a:pPr algn="just"/>
            <a:r>
              <a:rPr lang="es-MX" sz="1200" b="0" i="0" dirty="0">
                <a:effectLst/>
                <a:latin typeface="+mj-lt"/>
              </a:rPr>
              <a:t>Es un diseño en el que se recoge la forma y características del producto o servicio. Un ejemplo podría ser una nueva </a:t>
            </a:r>
            <a:r>
              <a:rPr lang="es-MX" sz="1200" b="0" dirty="0">
                <a:effectLst/>
                <a:latin typeface="+mj-lt"/>
              </a:rPr>
              <a:t>bicicleta</a:t>
            </a:r>
            <a:r>
              <a:rPr lang="es-MX" sz="1200" b="0" i="0" dirty="0">
                <a:effectLst/>
                <a:latin typeface="+mj-lt"/>
              </a:rPr>
              <a:t> con distintas características. Se mostraría la forma de sus ruedas, el asiento… en definitiva, todo lo relevante que queramos validar con el usuario; se pueden hacerse diferentes planos  de  distintas perspectivas y foco en algunos detalles.</a:t>
            </a:r>
            <a:endParaRPr lang="en-US" sz="1200" dirty="0">
              <a:latin typeface="+mj-lt"/>
            </a:endParaRPr>
          </a:p>
        </p:txBody>
      </p:sp>
      <p:grpSp>
        <p:nvGrpSpPr>
          <p:cNvPr id="177" name="Grupo 176">
            <a:extLst>
              <a:ext uri="{FF2B5EF4-FFF2-40B4-BE49-F238E27FC236}">
                <a16:creationId xmlns:a16="http://schemas.microsoft.com/office/drawing/2014/main" id="{CE8692B5-FDCE-40E1-82EE-286C4EA581B3}"/>
              </a:ext>
            </a:extLst>
          </p:cNvPr>
          <p:cNvGrpSpPr/>
          <p:nvPr/>
        </p:nvGrpSpPr>
        <p:grpSpPr>
          <a:xfrm>
            <a:off x="8714190" y="2221519"/>
            <a:ext cx="2512247" cy="2695146"/>
            <a:chOff x="5131970" y="1829629"/>
            <a:chExt cx="2512247" cy="2695146"/>
          </a:xfrm>
        </p:grpSpPr>
        <p:sp>
          <p:nvSpPr>
            <p:cNvPr id="101" name="Freeform 2557">
              <a:extLst>
                <a:ext uri="{FF2B5EF4-FFF2-40B4-BE49-F238E27FC236}">
                  <a16:creationId xmlns:a16="http://schemas.microsoft.com/office/drawing/2014/main" id="{6CB96C29-6400-4336-BC3B-EB0BD47C56BF}"/>
                </a:ext>
              </a:extLst>
            </p:cNvPr>
            <p:cNvSpPr>
              <a:spLocks/>
            </p:cNvSpPr>
            <p:nvPr/>
          </p:nvSpPr>
          <p:spPr bwMode="auto">
            <a:xfrm>
              <a:off x="5155808" y="2924787"/>
              <a:ext cx="1445054" cy="1599988"/>
            </a:xfrm>
            <a:custGeom>
              <a:avLst/>
              <a:gdLst>
                <a:gd name="T0" fmla="*/ 484 w 970"/>
                <a:gd name="T1" fmla="*/ 0 h 1072"/>
                <a:gd name="T2" fmla="*/ 543 w 970"/>
                <a:gd name="T3" fmla="*/ 103 h 1072"/>
                <a:gd name="T4" fmla="*/ 607 w 970"/>
                <a:gd name="T5" fmla="*/ 117 h 1072"/>
                <a:gd name="T6" fmla="*/ 669 w 970"/>
                <a:gd name="T7" fmla="*/ 136 h 1072"/>
                <a:gd name="T8" fmla="*/ 725 w 970"/>
                <a:gd name="T9" fmla="*/ 164 h 1072"/>
                <a:gd name="T10" fmla="*/ 778 w 970"/>
                <a:gd name="T11" fmla="*/ 199 h 1072"/>
                <a:gd name="T12" fmla="*/ 825 w 970"/>
                <a:gd name="T13" fmla="*/ 239 h 1072"/>
                <a:gd name="T14" fmla="*/ 867 w 970"/>
                <a:gd name="T15" fmla="*/ 286 h 1072"/>
                <a:gd name="T16" fmla="*/ 902 w 970"/>
                <a:gd name="T17" fmla="*/ 338 h 1072"/>
                <a:gd name="T18" fmla="*/ 932 w 970"/>
                <a:gd name="T19" fmla="*/ 394 h 1072"/>
                <a:gd name="T20" fmla="*/ 953 w 970"/>
                <a:gd name="T21" fmla="*/ 455 h 1072"/>
                <a:gd name="T22" fmla="*/ 966 w 970"/>
                <a:gd name="T23" fmla="*/ 520 h 1072"/>
                <a:gd name="T24" fmla="*/ 970 w 970"/>
                <a:gd name="T25" fmla="*/ 586 h 1072"/>
                <a:gd name="T26" fmla="*/ 966 w 970"/>
                <a:gd name="T27" fmla="*/ 651 h 1072"/>
                <a:gd name="T28" fmla="*/ 954 w 970"/>
                <a:gd name="T29" fmla="*/ 715 h 1072"/>
                <a:gd name="T30" fmla="*/ 932 w 970"/>
                <a:gd name="T31" fmla="*/ 775 h 1072"/>
                <a:gd name="T32" fmla="*/ 904 w 970"/>
                <a:gd name="T33" fmla="*/ 832 h 1072"/>
                <a:gd name="T34" fmla="*/ 870 w 970"/>
                <a:gd name="T35" fmla="*/ 883 h 1072"/>
                <a:gd name="T36" fmla="*/ 828 w 970"/>
                <a:gd name="T37" fmla="*/ 929 h 1072"/>
                <a:gd name="T38" fmla="*/ 781 w 970"/>
                <a:gd name="T39" fmla="*/ 970 h 1072"/>
                <a:gd name="T40" fmla="*/ 729 w 970"/>
                <a:gd name="T41" fmla="*/ 1006 h 1072"/>
                <a:gd name="T42" fmla="*/ 673 w 970"/>
                <a:gd name="T43" fmla="*/ 1034 h 1072"/>
                <a:gd name="T44" fmla="*/ 614 w 970"/>
                <a:gd name="T45" fmla="*/ 1055 h 1072"/>
                <a:gd name="T46" fmla="*/ 551 w 970"/>
                <a:gd name="T47" fmla="*/ 1068 h 1072"/>
                <a:gd name="T48" fmla="*/ 484 w 970"/>
                <a:gd name="T49" fmla="*/ 1072 h 1072"/>
                <a:gd name="T50" fmla="*/ 419 w 970"/>
                <a:gd name="T51" fmla="*/ 1068 h 1072"/>
                <a:gd name="T52" fmla="*/ 356 w 970"/>
                <a:gd name="T53" fmla="*/ 1055 h 1072"/>
                <a:gd name="T54" fmla="*/ 295 w 970"/>
                <a:gd name="T55" fmla="*/ 1034 h 1072"/>
                <a:gd name="T56" fmla="*/ 239 w 970"/>
                <a:gd name="T57" fmla="*/ 1006 h 1072"/>
                <a:gd name="T58" fmla="*/ 189 w 970"/>
                <a:gd name="T59" fmla="*/ 970 h 1072"/>
                <a:gd name="T60" fmla="*/ 141 w 970"/>
                <a:gd name="T61" fmla="*/ 929 h 1072"/>
                <a:gd name="T62" fmla="*/ 100 w 970"/>
                <a:gd name="T63" fmla="*/ 883 h 1072"/>
                <a:gd name="T64" fmla="*/ 66 w 970"/>
                <a:gd name="T65" fmla="*/ 832 h 1072"/>
                <a:gd name="T66" fmla="*/ 36 w 970"/>
                <a:gd name="T67" fmla="*/ 775 h 1072"/>
                <a:gd name="T68" fmla="*/ 16 w 970"/>
                <a:gd name="T69" fmla="*/ 715 h 1072"/>
                <a:gd name="T70" fmla="*/ 4 w 970"/>
                <a:gd name="T71" fmla="*/ 651 h 1072"/>
                <a:gd name="T72" fmla="*/ 0 w 970"/>
                <a:gd name="T73" fmla="*/ 586 h 1072"/>
                <a:gd name="T74" fmla="*/ 4 w 970"/>
                <a:gd name="T75" fmla="*/ 520 h 1072"/>
                <a:gd name="T76" fmla="*/ 17 w 970"/>
                <a:gd name="T77" fmla="*/ 455 h 1072"/>
                <a:gd name="T78" fmla="*/ 38 w 970"/>
                <a:gd name="T79" fmla="*/ 394 h 1072"/>
                <a:gd name="T80" fmla="*/ 66 w 970"/>
                <a:gd name="T81" fmla="*/ 338 h 1072"/>
                <a:gd name="T82" fmla="*/ 103 w 970"/>
                <a:gd name="T83" fmla="*/ 286 h 1072"/>
                <a:gd name="T84" fmla="*/ 144 w 970"/>
                <a:gd name="T85" fmla="*/ 239 h 1072"/>
                <a:gd name="T86" fmla="*/ 192 w 970"/>
                <a:gd name="T87" fmla="*/ 199 h 1072"/>
                <a:gd name="T88" fmla="*/ 245 w 970"/>
                <a:gd name="T89" fmla="*/ 164 h 1072"/>
                <a:gd name="T90" fmla="*/ 301 w 970"/>
                <a:gd name="T91" fmla="*/ 136 h 1072"/>
                <a:gd name="T92" fmla="*/ 362 w 970"/>
                <a:gd name="T93" fmla="*/ 117 h 1072"/>
                <a:gd name="T94" fmla="*/ 427 w 970"/>
                <a:gd name="T95" fmla="*/ 103 h 1072"/>
                <a:gd name="T96" fmla="*/ 484 w 970"/>
                <a:gd name="T9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0" h="1072">
                  <a:moveTo>
                    <a:pt x="484" y="0"/>
                  </a:moveTo>
                  <a:lnTo>
                    <a:pt x="543" y="103"/>
                  </a:lnTo>
                  <a:lnTo>
                    <a:pt x="607" y="117"/>
                  </a:lnTo>
                  <a:lnTo>
                    <a:pt x="669" y="136"/>
                  </a:lnTo>
                  <a:lnTo>
                    <a:pt x="725" y="164"/>
                  </a:lnTo>
                  <a:lnTo>
                    <a:pt x="778" y="199"/>
                  </a:lnTo>
                  <a:lnTo>
                    <a:pt x="825" y="239"/>
                  </a:lnTo>
                  <a:lnTo>
                    <a:pt x="867" y="286"/>
                  </a:lnTo>
                  <a:lnTo>
                    <a:pt x="902" y="338"/>
                  </a:lnTo>
                  <a:lnTo>
                    <a:pt x="932" y="394"/>
                  </a:lnTo>
                  <a:lnTo>
                    <a:pt x="953" y="455"/>
                  </a:lnTo>
                  <a:lnTo>
                    <a:pt x="966" y="520"/>
                  </a:lnTo>
                  <a:lnTo>
                    <a:pt x="970" y="586"/>
                  </a:lnTo>
                  <a:lnTo>
                    <a:pt x="966" y="651"/>
                  </a:lnTo>
                  <a:lnTo>
                    <a:pt x="954" y="715"/>
                  </a:lnTo>
                  <a:lnTo>
                    <a:pt x="932" y="775"/>
                  </a:lnTo>
                  <a:lnTo>
                    <a:pt x="904" y="832"/>
                  </a:lnTo>
                  <a:lnTo>
                    <a:pt x="870" y="883"/>
                  </a:lnTo>
                  <a:lnTo>
                    <a:pt x="828" y="929"/>
                  </a:lnTo>
                  <a:lnTo>
                    <a:pt x="781" y="970"/>
                  </a:lnTo>
                  <a:lnTo>
                    <a:pt x="729" y="1006"/>
                  </a:lnTo>
                  <a:lnTo>
                    <a:pt x="673" y="1034"/>
                  </a:lnTo>
                  <a:lnTo>
                    <a:pt x="614" y="1055"/>
                  </a:lnTo>
                  <a:lnTo>
                    <a:pt x="551" y="1068"/>
                  </a:lnTo>
                  <a:lnTo>
                    <a:pt x="484" y="1072"/>
                  </a:lnTo>
                  <a:lnTo>
                    <a:pt x="419" y="1068"/>
                  </a:lnTo>
                  <a:lnTo>
                    <a:pt x="356" y="1055"/>
                  </a:lnTo>
                  <a:lnTo>
                    <a:pt x="295" y="1034"/>
                  </a:lnTo>
                  <a:lnTo>
                    <a:pt x="239" y="1006"/>
                  </a:lnTo>
                  <a:lnTo>
                    <a:pt x="189" y="970"/>
                  </a:lnTo>
                  <a:lnTo>
                    <a:pt x="141" y="929"/>
                  </a:lnTo>
                  <a:lnTo>
                    <a:pt x="100" y="883"/>
                  </a:lnTo>
                  <a:lnTo>
                    <a:pt x="66" y="832"/>
                  </a:lnTo>
                  <a:lnTo>
                    <a:pt x="36" y="775"/>
                  </a:lnTo>
                  <a:lnTo>
                    <a:pt x="16" y="715"/>
                  </a:lnTo>
                  <a:lnTo>
                    <a:pt x="4" y="651"/>
                  </a:lnTo>
                  <a:lnTo>
                    <a:pt x="0" y="586"/>
                  </a:lnTo>
                  <a:lnTo>
                    <a:pt x="4" y="520"/>
                  </a:lnTo>
                  <a:lnTo>
                    <a:pt x="17" y="455"/>
                  </a:lnTo>
                  <a:lnTo>
                    <a:pt x="38" y="394"/>
                  </a:lnTo>
                  <a:lnTo>
                    <a:pt x="66" y="338"/>
                  </a:lnTo>
                  <a:lnTo>
                    <a:pt x="103" y="286"/>
                  </a:lnTo>
                  <a:lnTo>
                    <a:pt x="144" y="239"/>
                  </a:lnTo>
                  <a:lnTo>
                    <a:pt x="192" y="199"/>
                  </a:lnTo>
                  <a:lnTo>
                    <a:pt x="245" y="164"/>
                  </a:lnTo>
                  <a:lnTo>
                    <a:pt x="301" y="136"/>
                  </a:lnTo>
                  <a:lnTo>
                    <a:pt x="362" y="117"/>
                  </a:lnTo>
                  <a:lnTo>
                    <a:pt x="427" y="103"/>
                  </a:lnTo>
                  <a:lnTo>
                    <a:pt x="484"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2" name="Freeform 2558">
              <a:extLst>
                <a:ext uri="{FF2B5EF4-FFF2-40B4-BE49-F238E27FC236}">
                  <a16:creationId xmlns:a16="http://schemas.microsoft.com/office/drawing/2014/main" id="{4D567049-0F99-4601-95E3-F4202FA6852E}"/>
                </a:ext>
              </a:extLst>
            </p:cNvPr>
            <p:cNvSpPr>
              <a:spLocks/>
            </p:cNvSpPr>
            <p:nvPr/>
          </p:nvSpPr>
          <p:spPr bwMode="auto">
            <a:xfrm>
              <a:off x="5420981" y="3341915"/>
              <a:ext cx="914704" cy="914704"/>
            </a:xfrm>
            <a:custGeom>
              <a:avLst/>
              <a:gdLst>
                <a:gd name="T0" fmla="*/ 306 w 614"/>
                <a:gd name="T1" fmla="*/ 0 h 613"/>
                <a:gd name="T2" fmla="*/ 356 w 614"/>
                <a:gd name="T3" fmla="*/ 5 h 613"/>
                <a:gd name="T4" fmla="*/ 404 w 614"/>
                <a:gd name="T5" fmla="*/ 16 h 613"/>
                <a:gd name="T6" fmla="*/ 448 w 614"/>
                <a:gd name="T7" fmla="*/ 36 h 613"/>
                <a:gd name="T8" fmla="*/ 488 w 614"/>
                <a:gd name="T9" fmla="*/ 59 h 613"/>
                <a:gd name="T10" fmla="*/ 523 w 614"/>
                <a:gd name="T11" fmla="*/ 90 h 613"/>
                <a:gd name="T12" fmla="*/ 554 w 614"/>
                <a:gd name="T13" fmla="*/ 126 h 613"/>
                <a:gd name="T14" fmla="*/ 580 w 614"/>
                <a:gd name="T15" fmla="*/ 166 h 613"/>
                <a:gd name="T16" fmla="*/ 597 w 614"/>
                <a:gd name="T17" fmla="*/ 210 h 613"/>
                <a:gd name="T18" fmla="*/ 609 w 614"/>
                <a:gd name="T19" fmla="*/ 257 h 613"/>
                <a:gd name="T20" fmla="*/ 614 w 614"/>
                <a:gd name="T21" fmla="*/ 307 h 613"/>
                <a:gd name="T22" fmla="*/ 609 w 614"/>
                <a:gd name="T23" fmla="*/ 356 h 613"/>
                <a:gd name="T24" fmla="*/ 597 w 614"/>
                <a:gd name="T25" fmla="*/ 403 h 613"/>
                <a:gd name="T26" fmla="*/ 580 w 614"/>
                <a:gd name="T27" fmla="*/ 448 h 613"/>
                <a:gd name="T28" fmla="*/ 554 w 614"/>
                <a:gd name="T29" fmla="*/ 488 h 613"/>
                <a:gd name="T30" fmla="*/ 523 w 614"/>
                <a:gd name="T31" fmla="*/ 523 h 613"/>
                <a:gd name="T32" fmla="*/ 488 w 614"/>
                <a:gd name="T33" fmla="*/ 554 h 613"/>
                <a:gd name="T34" fmla="*/ 448 w 614"/>
                <a:gd name="T35" fmla="*/ 579 h 613"/>
                <a:gd name="T36" fmla="*/ 404 w 614"/>
                <a:gd name="T37" fmla="*/ 597 h 613"/>
                <a:gd name="T38" fmla="*/ 356 w 614"/>
                <a:gd name="T39" fmla="*/ 609 h 613"/>
                <a:gd name="T40" fmla="*/ 306 w 614"/>
                <a:gd name="T41" fmla="*/ 613 h 613"/>
                <a:gd name="T42" fmla="*/ 257 w 614"/>
                <a:gd name="T43" fmla="*/ 609 h 613"/>
                <a:gd name="T44" fmla="*/ 210 w 614"/>
                <a:gd name="T45" fmla="*/ 597 h 613"/>
                <a:gd name="T46" fmla="*/ 166 w 614"/>
                <a:gd name="T47" fmla="*/ 579 h 613"/>
                <a:gd name="T48" fmla="*/ 126 w 614"/>
                <a:gd name="T49" fmla="*/ 554 h 613"/>
                <a:gd name="T50" fmla="*/ 90 w 614"/>
                <a:gd name="T51" fmla="*/ 523 h 613"/>
                <a:gd name="T52" fmla="*/ 59 w 614"/>
                <a:gd name="T53" fmla="*/ 488 h 613"/>
                <a:gd name="T54" fmla="*/ 34 w 614"/>
                <a:gd name="T55" fmla="*/ 448 h 613"/>
                <a:gd name="T56" fmla="*/ 17 w 614"/>
                <a:gd name="T57" fmla="*/ 403 h 613"/>
                <a:gd name="T58" fmla="*/ 5 w 614"/>
                <a:gd name="T59" fmla="*/ 356 h 613"/>
                <a:gd name="T60" fmla="*/ 0 w 614"/>
                <a:gd name="T61" fmla="*/ 307 h 613"/>
                <a:gd name="T62" fmla="*/ 5 w 614"/>
                <a:gd name="T63" fmla="*/ 257 h 613"/>
                <a:gd name="T64" fmla="*/ 17 w 614"/>
                <a:gd name="T65" fmla="*/ 210 h 613"/>
                <a:gd name="T66" fmla="*/ 34 w 614"/>
                <a:gd name="T67" fmla="*/ 166 h 613"/>
                <a:gd name="T68" fmla="*/ 59 w 614"/>
                <a:gd name="T69" fmla="*/ 126 h 613"/>
                <a:gd name="T70" fmla="*/ 90 w 614"/>
                <a:gd name="T71" fmla="*/ 90 h 613"/>
                <a:gd name="T72" fmla="*/ 126 w 614"/>
                <a:gd name="T73" fmla="*/ 59 h 613"/>
                <a:gd name="T74" fmla="*/ 166 w 614"/>
                <a:gd name="T75" fmla="*/ 36 h 613"/>
                <a:gd name="T76" fmla="*/ 210 w 614"/>
                <a:gd name="T77" fmla="*/ 16 h 613"/>
                <a:gd name="T78" fmla="*/ 257 w 614"/>
                <a:gd name="T79" fmla="*/ 5 h 613"/>
                <a:gd name="T80" fmla="*/ 306 w 614"/>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4" h="613">
                  <a:moveTo>
                    <a:pt x="306" y="0"/>
                  </a:moveTo>
                  <a:lnTo>
                    <a:pt x="356" y="5"/>
                  </a:lnTo>
                  <a:lnTo>
                    <a:pt x="404" y="16"/>
                  </a:lnTo>
                  <a:lnTo>
                    <a:pt x="448" y="36"/>
                  </a:lnTo>
                  <a:lnTo>
                    <a:pt x="488" y="59"/>
                  </a:lnTo>
                  <a:lnTo>
                    <a:pt x="523" y="90"/>
                  </a:lnTo>
                  <a:lnTo>
                    <a:pt x="554" y="126"/>
                  </a:lnTo>
                  <a:lnTo>
                    <a:pt x="580" y="166"/>
                  </a:lnTo>
                  <a:lnTo>
                    <a:pt x="597" y="210"/>
                  </a:lnTo>
                  <a:lnTo>
                    <a:pt x="609" y="257"/>
                  </a:lnTo>
                  <a:lnTo>
                    <a:pt x="614" y="307"/>
                  </a:lnTo>
                  <a:lnTo>
                    <a:pt x="609" y="356"/>
                  </a:lnTo>
                  <a:lnTo>
                    <a:pt x="597" y="403"/>
                  </a:lnTo>
                  <a:lnTo>
                    <a:pt x="580" y="448"/>
                  </a:lnTo>
                  <a:lnTo>
                    <a:pt x="554" y="488"/>
                  </a:lnTo>
                  <a:lnTo>
                    <a:pt x="523" y="523"/>
                  </a:lnTo>
                  <a:lnTo>
                    <a:pt x="488" y="554"/>
                  </a:lnTo>
                  <a:lnTo>
                    <a:pt x="448" y="579"/>
                  </a:lnTo>
                  <a:lnTo>
                    <a:pt x="404" y="597"/>
                  </a:lnTo>
                  <a:lnTo>
                    <a:pt x="356" y="609"/>
                  </a:lnTo>
                  <a:lnTo>
                    <a:pt x="306" y="613"/>
                  </a:lnTo>
                  <a:lnTo>
                    <a:pt x="257" y="609"/>
                  </a:lnTo>
                  <a:lnTo>
                    <a:pt x="210" y="597"/>
                  </a:lnTo>
                  <a:lnTo>
                    <a:pt x="166" y="579"/>
                  </a:lnTo>
                  <a:lnTo>
                    <a:pt x="126" y="554"/>
                  </a:lnTo>
                  <a:lnTo>
                    <a:pt x="90" y="523"/>
                  </a:lnTo>
                  <a:lnTo>
                    <a:pt x="59" y="488"/>
                  </a:lnTo>
                  <a:lnTo>
                    <a:pt x="34" y="448"/>
                  </a:lnTo>
                  <a:lnTo>
                    <a:pt x="17" y="403"/>
                  </a:lnTo>
                  <a:lnTo>
                    <a:pt x="5" y="356"/>
                  </a:lnTo>
                  <a:lnTo>
                    <a:pt x="0" y="307"/>
                  </a:lnTo>
                  <a:lnTo>
                    <a:pt x="5" y="257"/>
                  </a:lnTo>
                  <a:lnTo>
                    <a:pt x="17" y="210"/>
                  </a:lnTo>
                  <a:lnTo>
                    <a:pt x="34" y="166"/>
                  </a:lnTo>
                  <a:lnTo>
                    <a:pt x="59" y="126"/>
                  </a:lnTo>
                  <a:lnTo>
                    <a:pt x="90" y="90"/>
                  </a:lnTo>
                  <a:lnTo>
                    <a:pt x="126" y="59"/>
                  </a:lnTo>
                  <a:lnTo>
                    <a:pt x="166" y="36"/>
                  </a:lnTo>
                  <a:lnTo>
                    <a:pt x="210" y="16"/>
                  </a:lnTo>
                  <a:lnTo>
                    <a:pt x="257" y="5"/>
                  </a:lnTo>
                  <a:lnTo>
                    <a:pt x="306" y="0"/>
                  </a:lnTo>
                  <a:close/>
                </a:path>
              </a:pathLst>
            </a:custGeom>
            <a:solidFill>
              <a:srgbClr val="5C5C5C"/>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3" name="Freeform 2563">
              <a:extLst>
                <a:ext uri="{FF2B5EF4-FFF2-40B4-BE49-F238E27FC236}">
                  <a16:creationId xmlns:a16="http://schemas.microsoft.com/office/drawing/2014/main" id="{891D5B27-F92E-4E5C-B4BF-E7897203DA3C}"/>
                </a:ext>
              </a:extLst>
            </p:cNvPr>
            <p:cNvSpPr>
              <a:spLocks/>
            </p:cNvSpPr>
            <p:nvPr/>
          </p:nvSpPr>
          <p:spPr bwMode="auto">
            <a:xfrm rot="10800000">
              <a:off x="5131970" y="2736166"/>
              <a:ext cx="1486766" cy="372438"/>
            </a:xfrm>
            <a:custGeom>
              <a:avLst/>
              <a:gdLst>
                <a:gd name="T0" fmla="*/ 4 w 999"/>
                <a:gd name="T1" fmla="*/ 0 h 251"/>
                <a:gd name="T2" fmla="*/ 47 w 999"/>
                <a:gd name="T3" fmla="*/ 49 h 251"/>
                <a:gd name="T4" fmla="*/ 93 w 999"/>
                <a:gd name="T5" fmla="*/ 93 h 251"/>
                <a:gd name="T6" fmla="*/ 143 w 999"/>
                <a:gd name="T7" fmla="*/ 133 h 251"/>
                <a:gd name="T8" fmla="*/ 196 w 999"/>
                <a:gd name="T9" fmla="*/ 167 h 251"/>
                <a:gd name="T10" fmla="*/ 254 w 999"/>
                <a:gd name="T11" fmla="*/ 195 h 251"/>
                <a:gd name="T12" fmla="*/ 313 w 999"/>
                <a:gd name="T13" fmla="*/ 217 h 251"/>
                <a:gd name="T14" fmla="*/ 374 w 999"/>
                <a:gd name="T15" fmla="*/ 234 h 251"/>
                <a:gd name="T16" fmla="*/ 437 w 999"/>
                <a:gd name="T17" fmla="*/ 242 h 251"/>
                <a:gd name="T18" fmla="*/ 502 w 999"/>
                <a:gd name="T19" fmla="*/ 245 h 251"/>
                <a:gd name="T20" fmla="*/ 575 w 999"/>
                <a:gd name="T21" fmla="*/ 242 h 251"/>
                <a:gd name="T22" fmla="*/ 644 w 999"/>
                <a:gd name="T23" fmla="*/ 231 h 251"/>
                <a:gd name="T24" fmla="*/ 712 w 999"/>
                <a:gd name="T25" fmla="*/ 210 h 251"/>
                <a:gd name="T26" fmla="*/ 776 w 999"/>
                <a:gd name="T27" fmla="*/ 183 h 251"/>
                <a:gd name="T28" fmla="*/ 838 w 999"/>
                <a:gd name="T29" fmla="*/ 149 h 251"/>
                <a:gd name="T30" fmla="*/ 894 w 999"/>
                <a:gd name="T31" fmla="*/ 110 h 251"/>
                <a:gd name="T32" fmla="*/ 947 w 999"/>
                <a:gd name="T33" fmla="*/ 62 h 251"/>
                <a:gd name="T34" fmla="*/ 994 w 999"/>
                <a:gd name="T35" fmla="*/ 8 h 251"/>
                <a:gd name="T36" fmla="*/ 999 w 999"/>
                <a:gd name="T37" fmla="*/ 12 h 251"/>
                <a:gd name="T38" fmla="*/ 951 w 999"/>
                <a:gd name="T39" fmla="*/ 67 h 251"/>
                <a:gd name="T40" fmla="*/ 898 w 999"/>
                <a:gd name="T41" fmla="*/ 114 h 251"/>
                <a:gd name="T42" fmla="*/ 841 w 999"/>
                <a:gd name="T43" fmla="*/ 155 h 251"/>
                <a:gd name="T44" fmla="*/ 778 w 999"/>
                <a:gd name="T45" fmla="*/ 189 h 251"/>
                <a:gd name="T46" fmla="*/ 713 w 999"/>
                <a:gd name="T47" fmla="*/ 216 h 251"/>
                <a:gd name="T48" fmla="*/ 646 w 999"/>
                <a:gd name="T49" fmla="*/ 237 h 251"/>
                <a:gd name="T50" fmla="*/ 575 w 999"/>
                <a:gd name="T51" fmla="*/ 248 h 251"/>
                <a:gd name="T52" fmla="*/ 502 w 999"/>
                <a:gd name="T53" fmla="*/ 251 h 251"/>
                <a:gd name="T54" fmla="*/ 437 w 999"/>
                <a:gd name="T55" fmla="*/ 248 h 251"/>
                <a:gd name="T56" fmla="*/ 374 w 999"/>
                <a:gd name="T57" fmla="*/ 238 h 251"/>
                <a:gd name="T58" fmla="*/ 312 w 999"/>
                <a:gd name="T59" fmla="*/ 223 h 251"/>
                <a:gd name="T60" fmla="*/ 251 w 999"/>
                <a:gd name="T61" fmla="*/ 200 h 251"/>
                <a:gd name="T62" fmla="*/ 193 w 999"/>
                <a:gd name="T63" fmla="*/ 172 h 251"/>
                <a:gd name="T64" fmla="*/ 140 w 999"/>
                <a:gd name="T65" fmla="*/ 138 h 251"/>
                <a:gd name="T66" fmla="*/ 88 w 999"/>
                <a:gd name="T67" fmla="*/ 98 h 251"/>
                <a:gd name="T68" fmla="*/ 43 w 999"/>
                <a:gd name="T69" fmla="*/ 53 h 251"/>
                <a:gd name="T70" fmla="*/ 0 w 999"/>
                <a:gd name="T71" fmla="*/ 3 h 251"/>
                <a:gd name="T72" fmla="*/ 4 w 999"/>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9" h="251">
                  <a:moveTo>
                    <a:pt x="4" y="0"/>
                  </a:moveTo>
                  <a:lnTo>
                    <a:pt x="47" y="49"/>
                  </a:lnTo>
                  <a:lnTo>
                    <a:pt x="93" y="93"/>
                  </a:lnTo>
                  <a:lnTo>
                    <a:pt x="143" y="133"/>
                  </a:lnTo>
                  <a:lnTo>
                    <a:pt x="196" y="167"/>
                  </a:lnTo>
                  <a:lnTo>
                    <a:pt x="254" y="195"/>
                  </a:lnTo>
                  <a:lnTo>
                    <a:pt x="313" y="217"/>
                  </a:lnTo>
                  <a:lnTo>
                    <a:pt x="374" y="234"/>
                  </a:lnTo>
                  <a:lnTo>
                    <a:pt x="437" y="242"/>
                  </a:lnTo>
                  <a:lnTo>
                    <a:pt x="502" y="245"/>
                  </a:lnTo>
                  <a:lnTo>
                    <a:pt x="575" y="242"/>
                  </a:lnTo>
                  <a:lnTo>
                    <a:pt x="644" y="231"/>
                  </a:lnTo>
                  <a:lnTo>
                    <a:pt x="712" y="210"/>
                  </a:lnTo>
                  <a:lnTo>
                    <a:pt x="776" y="183"/>
                  </a:lnTo>
                  <a:lnTo>
                    <a:pt x="838" y="149"/>
                  </a:lnTo>
                  <a:lnTo>
                    <a:pt x="894" y="110"/>
                  </a:lnTo>
                  <a:lnTo>
                    <a:pt x="947" y="62"/>
                  </a:lnTo>
                  <a:lnTo>
                    <a:pt x="994" y="8"/>
                  </a:lnTo>
                  <a:lnTo>
                    <a:pt x="999" y="12"/>
                  </a:lnTo>
                  <a:lnTo>
                    <a:pt x="951" y="67"/>
                  </a:lnTo>
                  <a:lnTo>
                    <a:pt x="898" y="114"/>
                  </a:lnTo>
                  <a:lnTo>
                    <a:pt x="841" y="155"/>
                  </a:lnTo>
                  <a:lnTo>
                    <a:pt x="778" y="189"/>
                  </a:lnTo>
                  <a:lnTo>
                    <a:pt x="713" y="216"/>
                  </a:lnTo>
                  <a:lnTo>
                    <a:pt x="646" y="237"/>
                  </a:lnTo>
                  <a:lnTo>
                    <a:pt x="575" y="248"/>
                  </a:lnTo>
                  <a:lnTo>
                    <a:pt x="502" y="251"/>
                  </a:lnTo>
                  <a:lnTo>
                    <a:pt x="437" y="248"/>
                  </a:lnTo>
                  <a:lnTo>
                    <a:pt x="374" y="238"/>
                  </a:lnTo>
                  <a:lnTo>
                    <a:pt x="312" y="223"/>
                  </a:lnTo>
                  <a:lnTo>
                    <a:pt x="251" y="200"/>
                  </a:lnTo>
                  <a:lnTo>
                    <a:pt x="193" y="172"/>
                  </a:lnTo>
                  <a:lnTo>
                    <a:pt x="140" y="138"/>
                  </a:lnTo>
                  <a:lnTo>
                    <a:pt x="88" y="98"/>
                  </a:lnTo>
                  <a:lnTo>
                    <a:pt x="43" y="53"/>
                  </a:lnTo>
                  <a:lnTo>
                    <a:pt x="0" y="3"/>
                  </a:lnTo>
                  <a:lnTo>
                    <a:pt x="4"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Raleway"/>
              </a:endParaRPr>
            </a:p>
          </p:txBody>
        </p:sp>
        <p:cxnSp>
          <p:nvCxnSpPr>
            <p:cNvPr id="105" name="Straight Connector 2589">
              <a:extLst>
                <a:ext uri="{FF2B5EF4-FFF2-40B4-BE49-F238E27FC236}">
                  <a16:creationId xmlns:a16="http://schemas.microsoft.com/office/drawing/2014/main" id="{54C08CFB-BC1E-4E54-9511-911044038E0F}"/>
                </a:ext>
              </a:extLst>
            </p:cNvPr>
            <p:cNvCxnSpPr>
              <a:cxnSpLocks/>
              <a:stCxn id="103" idx="26"/>
              <a:endCxn id="123" idx="3"/>
            </p:cNvCxnSpPr>
            <p:nvPr/>
          </p:nvCxnSpPr>
          <p:spPr>
            <a:xfrm rot="10800000" flipH="1">
              <a:off x="5871632" y="1990344"/>
              <a:ext cx="1680380" cy="745822"/>
            </a:xfrm>
            <a:prstGeom prst="bentConnector5">
              <a:avLst>
                <a:gd name="adj1" fmla="val -13604"/>
                <a:gd name="adj2" fmla="val 22145"/>
                <a:gd name="adj3" fmla="val 113604"/>
              </a:avLst>
            </a:prstGeom>
            <a:noFill/>
            <a:ln w="3175" cap="flat" cmpd="sng" algn="ctr">
              <a:solidFill>
                <a:sysClr val="window" lastClr="FFFFFF">
                  <a:lumMod val="85000"/>
                </a:sysClr>
              </a:solidFill>
              <a:prstDash val="solid"/>
            </a:ln>
            <a:effectLst/>
          </p:spPr>
        </p:cxnSp>
        <p:grpSp>
          <p:nvGrpSpPr>
            <p:cNvPr id="126" name="Group 2618">
              <a:extLst>
                <a:ext uri="{FF2B5EF4-FFF2-40B4-BE49-F238E27FC236}">
                  <a16:creationId xmlns:a16="http://schemas.microsoft.com/office/drawing/2014/main" id="{D86E2D70-0263-44D2-BA2C-EB20348E6F5E}"/>
                </a:ext>
              </a:extLst>
            </p:cNvPr>
            <p:cNvGrpSpPr/>
            <p:nvPr/>
          </p:nvGrpSpPr>
          <p:grpSpPr>
            <a:xfrm>
              <a:off x="5641390" y="3529430"/>
              <a:ext cx="478002" cy="515454"/>
              <a:chOff x="1425575" y="2841625"/>
              <a:chExt cx="425451" cy="458788"/>
            </a:xfrm>
            <a:solidFill>
              <a:sysClr val="window" lastClr="FFFFFF"/>
            </a:solidFill>
          </p:grpSpPr>
          <p:sp>
            <p:nvSpPr>
              <p:cNvPr id="127" name="Freeform 6">
                <a:extLst>
                  <a:ext uri="{FF2B5EF4-FFF2-40B4-BE49-F238E27FC236}">
                    <a16:creationId xmlns:a16="http://schemas.microsoft.com/office/drawing/2014/main" id="{455C2366-16C4-46CC-BF74-4C9164ED68B1}"/>
                  </a:ext>
                </a:extLst>
              </p:cNvPr>
              <p:cNvSpPr>
                <a:spLocks noEditPoints="1"/>
              </p:cNvSpPr>
              <p:nvPr/>
            </p:nvSpPr>
            <p:spPr bwMode="auto">
              <a:xfrm>
                <a:off x="1517650" y="2932113"/>
                <a:ext cx="239713" cy="368300"/>
              </a:xfrm>
              <a:custGeom>
                <a:avLst/>
                <a:gdLst>
                  <a:gd name="T0" fmla="*/ 1060 w 1809"/>
                  <a:gd name="T1" fmla="*/ 2658 h 2784"/>
                  <a:gd name="T2" fmla="*/ 558 w 1809"/>
                  <a:gd name="T3" fmla="*/ 2150 h 2784"/>
                  <a:gd name="T4" fmla="*/ 1257 w 1809"/>
                  <a:gd name="T5" fmla="*/ 2150 h 2784"/>
                  <a:gd name="T6" fmla="*/ 859 w 1809"/>
                  <a:gd name="T7" fmla="*/ 151 h 2784"/>
                  <a:gd name="T8" fmla="*/ 657 w 1809"/>
                  <a:gd name="T9" fmla="*/ 191 h 2784"/>
                  <a:gd name="T10" fmla="*/ 477 w 1809"/>
                  <a:gd name="T11" fmla="*/ 279 h 2784"/>
                  <a:gd name="T12" fmla="*/ 326 w 1809"/>
                  <a:gd name="T13" fmla="*/ 409 h 2784"/>
                  <a:gd name="T14" fmla="*/ 214 w 1809"/>
                  <a:gd name="T15" fmla="*/ 573 h 2784"/>
                  <a:gd name="T16" fmla="*/ 145 w 1809"/>
                  <a:gd name="T17" fmla="*/ 766 h 2784"/>
                  <a:gd name="T18" fmla="*/ 133 w 1809"/>
                  <a:gd name="T19" fmla="*/ 973 h 2784"/>
                  <a:gd name="T20" fmla="*/ 173 w 1809"/>
                  <a:gd name="T21" fmla="*/ 1169 h 2784"/>
                  <a:gd name="T22" fmla="*/ 255 w 1809"/>
                  <a:gd name="T23" fmla="*/ 1350 h 2784"/>
                  <a:gd name="T24" fmla="*/ 375 w 1809"/>
                  <a:gd name="T25" fmla="*/ 1510 h 2784"/>
                  <a:gd name="T26" fmla="*/ 530 w 1809"/>
                  <a:gd name="T27" fmla="*/ 1640 h 2784"/>
                  <a:gd name="T28" fmla="*/ 556 w 1809"/>
                  <a:gd name="T29" fmla="*/ 1678 h 2784"/>
                  <a:gd name="T30" fmla="*/ 1257 w 1809"/>
                  <a:gd name="T31" fmla="*/ 2024 h 2784"/>
                  <a:gd name="T32" fmla="*/ 1265 w 1809"/>
                  <a:gd name="T33" fmla="*/ 1667 h 2784"/>
                  <a:gd name="T34" fmla="*/ 1286 w 1809"/>
                  <a:gd name="T35" fmla="*/ 1641 h 2784"/>
                  <a:gd name="T36" fmla="*/ 1441 w 1809"/>
                  <a:gd name="T37" fmla="*/ 1511 h 2784"/>
                  <a:gd name="T38" fmla="*/ 1561 w 1809"/>
                  <a:gd name="T39" fmla="*/ 1351 h 2784"/>
                  <a:gd name="T40" fmla="*/ 1643 w 1809"/>
                  <a:gd name="T41" fmla="*/ 1170 h 2784"/>
                  <a:gd name="T42" fmla="*/ 1683 w 1809"/>
                  <a:gd name="T43" fmla="*/ 973 h 2784"/>
                  <a:gd name="T44" fmla="*/ 1670 w 1809"/>
                  <a:gd name="T45" fmla="*/ 764 h 2784"/>
                  <a:gd name="T46" fmla="*/ 1599 w 1809"/>
                  <a:gd name="T47" fmla="*/ 568 h 2784"/>
                  <a:gd name="T48" fmla="*/ 1482 w 1809"/>
                  <a:gd name="T49" fmla="*/ 402 h 2784"/>
                  <a:gd name="T50" fmla="*/ 1326 w 1809"/>
                  <a:gd name="T51" fmla="*/ 272 h 2784"/>
                  <a:gd name="T52" fmla="*/ 1140 w 1809"/>
                  <a:gd name="T53" fmla="*/ 184 h 2784"/>
                  <a:gd name="T54" fmla="*/ 931 w 1809"/>
                  <a:gd name="T55" fmla="*/ 150 h 2784"/>
                  <a:gd name="T56" fmla="*/ 1061 w 1809"/>
                  <a:gd name="T57" fmla="*/ 15 h 2784"/>
                  <a:gd name="T58" fmla="*/ 1276 w 1809"/>
                  <a:gd name="T59" fmla="*/ 81 h 2784"/>
                  <a:gd name="T60" fmla="*/ 1463 w 1809"/>
                  <a:gd name="T61" fmla="*/ 196 h 2784"/>
                  <a:gd name="T62" fmla="*/ 1617 w 1809"/>
                  <a:gd name="T63" fmla="*/ 350 h 2784"/>
                  <a:gd name="T64" fmla="*/ 1731 w 1809"/>
                  <a:gd name="T65" fmla="*/ 539 h 2784"/>
                  <a:gd name="T66" fmla="*/ 1796 w 1809"/>
                  <a:gd name="T67" fmla="*/ 753 h 2784"/>
                  <a:gd name="T68" fmla="*/ 1805 w 1809"/>
                  <a:gd name="T69" fmla="*/ 982 h 2784"/>
                  <a:gd name="T70" fmla="*/ 1762 w 1809"/>
                  <a:gd name="T71" fmla="*/ 1200 h 2784"/>
                  <a:gd name="T72" fmla="*/ 1675 w 1809"/>
                  <a:gd name="T73" fmla="*/ 1402 h 2784"/>
                  <a:gd name="T74" fmla="*/ 1545 w 1809"/>
                  <a:gd name="T75" fmla="*/ 1580 h 2784"/>
                  <a:gd name="T76" fmla="*/ 1380 w 1809"/>
                  <a:gd name="T77" fmla="*/ 1730 h 2784"/>
                  <a:gd name="T78" fmla="*/ 1375 w 1809"/>
                  <a:gd name="T79" fmla="*/ 2407 h 2784"/>
                  <a:gd name="T80" fmla="*/ 1145 w 1809"/>
                  <a:gd name="T81" fmla="*/ 2756 h 2784"/>
                  <a:gd name="T82" fmla="*/ 1107 w 1809"/>
                  <a:gd name="T83" fmla="*/ 2782 h 2784"/>
                  <a:gd name="T84" fmla="*/ 701 w 1809"/>
                  <a:gd name="T85" fmla="*/ 2782 h 2784"/>
                  <a:gd name="T86" fmla="*/ 663 w 1809"/>
                  <a:gd name="T87" fmla="*/ 2756 h 2784"/>
                  <a:gd name="T88" fmla="*/ 434 w 1809"/>
                  <a:gd name="T89" fmla="*/ 2407 h 2784"/>
                  <a:gd name="T90" fmla="*/ 428 w 1809"/>
                  <a:gd name="T91" fmla="*/ 1730 h 2784"/>
                  <a:gd name="T92" fmla="*/ 262 w 1809"/>
                  <a:gd name="T93" fmla="*/ 1580 h 2784"/>
                  <a:gd name="T94" fmla="*/ 134 w 1809"/>
                  <a:gd name="T95" fmla="*/ 1402 h 2784"/>
                  <a:gd name="T96" fmla="*/ 46 w 1809"/>
                  <a:gd name="T97" fmla="*/ 1200 h 2784"/>
                  <a:gd name="T98" fmla="*/ 3 w 1809"/>
                  <a:gd name="T99" fmla="*/ 982 h 2784"/>
                  <a:gd name="T100" fmla="*/ 13 w 1809"/>
                  <a:gd name="T101" fmla="*/ 752 h 2784"/>
                  <a:gd name="T102" fmla="*/ 79 w 1809"/>
                  <a:gd name="T103" fmla="*/ 538 h 2784"/>
                  <a:gd name="T104" fmla="*/ 193 w 1809"/>
                  <a:gd name="T105" fmla="*/ 348 h 2784"/>
                  <a:gd name="T106" fmla="*/ 348 w 1809"/>
                  <a:gd name="T107" fmla="*/ 193 h 2784"/>
                  <a:gd name="T108" fmla="*/ 537 w 1809"/>
                  <a:gd name="T109" fmla="*/ 79 h 2784"/>
                  <a:gd name="T110" fmla="*/ 753 w 1809"/>
                  <a:gd name="T111" fmla="*/ 14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9" h="2784">
                    <a:moveTo>
                      <a:pt x="614" y="2450"/>
                    </a:moveTo>
                    <a:lnTo>
                      <a:pt x="755" y="2658"/>
                    </a:lnTo>
                    <a:lnTo>
                      <a:pt x="1060" y="2658"/>
                    </a:lnTo>
                    <a:lnTo>
                      <a:pt x="1200" y="2450"/>
                    </a:lnTo>
                    <a:lnTo>
                      <a:pt x="614" y="2450"/>
                    </a:lnTo>
                    <a:close/>
                    <a:moveTo>
                      <a:pt x="558" y="2150"/>
                    </a:moveTo>
                    <a:lnTo>
                      <a:pt x="558" y="2320"/>
                    </a:lnTo>
                    <a:lnTo>
                      <a:pt x="1257" y="2320"/>
                    </a:lnTo>
                    <a:lnTo>
                      <a:pt x="1257" y="2150"/>
                    </a:lnTo>
                    <a:lnTo>
                      <a:pt x="558" y="2150"/>
                    </a:lnTo>
                    <a:close/>
                    <a:moveTo>
                      <a:pt x="931" y="150"/>
                    </a:moveTo>
                    <a:lnTo>
                      <a:pt x="859" y="151"/>
                    </a:lnTo>
                    <a:lnTo>
                      <a:pt x="790" y="158"/>
                    </a:lnTo>
                    <a:lnTo>
                      <a:pt x="722" y="172"/>
                    </a:lnTo>
                    <a:lnTo>
                      <a:pt x="657" y="191"/>
                    </a:lnTo>
                    <a:lnTo>
                      <a:pt x="594" y="215"/>
                    </a:lnTo>
                    <a:lnTo>
                      <a:pt x="534" y="244"/>
                    </a:lnTo>
                    <a:lnTo>
                      <a:pt x="477" y="279"/>
                    </a:lnTo>
                    <a:lnTo>
                      <a:pt x="423" y="318"/>
                    </a:lnTo>
                    <a:lnTo>
                      <a:pt x="373" y="362"/>
                    </a:lnTo>
                    <a:lnTo>
                      <a:pt x="326" y="409"/>
                    </a:lnTo>
                    <a:lnTo>
                      <a:pt x="284" y="461"/>
                    </a:lnTo>
                    <a:lnTo>
                      <a:pt x="246" y="515"/>
                    </a:lnTo>
                    <a:lnTo>
                      <a:pt x="214" y="573"/>
                    </a:lnTo>
                    <a:lnTo>
                      <a:pt x="185" y="635"/>
                    </a:lnTo>
                    <a:lnTo>
                      <a:pt x="163" y="699"/>
                    </a:lnTo>
                    <a:lnTo>
                      <a:pt x="145" y="766"/>
                    </a:lnTo>
                    <a:lnTo>
                      <a:pt x="135" y="834"/>
                    </a:lnTo>
                    <a:lnTo>
                      <a:pt x="130" y="904"/>
                    </a:lnTo>
                    <a:lnTo>
                      <a:pt x="133" y="973"/>
                    </a:lnTo>
                    <a:lnTo>
                      <a:pt x="141" y="1040"/>
                    </a:lnTo>
                    <a:lnTo>
                      <a:pt x="155" y="1105"/>
                    </a:lnTo>
                    <a:lnTo>
                      <a:pt x="173" y="1169"/>
                    </a:lnTo>
                    <a:lnTo>
                      <a:pt x="196" y="1231"/>
                    </a:lnTo>
                    <a:lnTo>
                      <a:pt x="223" y="1292"/>
                    </a:lnTo>
                    <a:lnTo>
                      <a:pt x="255" y="1350"/>
                    </a:lnTo>
                    <a:lnTo>
                      <a:pt x="291" y="1406"/>
                    </a:lnTo>
                    <a:lnTo>
                      <a:pt x="331" y="1459"/>
                    </a:lnTo>
                    <a:lnTo>
                      <a:pt x="375" y="1510"/>
                    </a:lnTo>
                    <a:lnTo>
                      <a:pt x="422" y="1556"/>
                    </a:lnTo>
                    <a:lnTo>
                      <a:pt x="474" y="1600"/>
                    </a:lnTo>
                    <a:lnTo>
                      <a:pt x="530" y="1640"/>
                    </a:lnTo>
                    <a:lnTo>
                      <a:pt x="541" y="1651"/>
                    </a:lnTo>
                    <a:lnTo>
                      <a:pt x="551" y="1663"/>
                    </a:lnTo>
                    <a:lnTo>
                      <a:pt x="556" y="1678"/>
                    </a:lnTo>
                    <a:lnTo>
                      <a:pt x="558" y="1694"/>
                    </a:lnTo>
                    <a:lnTo>
                      <a:pt x="558" y="2024"/>
                    </a:lnTo>
                    <a:lnTo>
                      <a:pt x="1257" y="2024"/>
                    </a:lnTo>
                    <a:lnTo>
                      <a:pt x="1257" y="1698"/>
                    </a:lnTo>
                    <a:lnTo>
                      <a:pt x="1259" y="1681"/>
                    </a:lnTo>
                    <a:lnTo>
                      <a:pt x="1265" y="1667"/>
                    </a:lnTo>
                    <a:lnTo>
                      <a:pt x="1274" y="1654"/>
                    </a:lnTo>
                    <a:lnTo>
                      <a:pt x="1286" y="1643"/>
                    </a:lnTo>
                    <a:lnTo>
                      <a:pt x="1286" y="1641"/>
                    </a:lnTo>
                    <a:lnTo>
                      <a:pt x="1341" y="1601"/>
                    </a:lnTo>
                    <a:lnTo>
                      <a:pt x="1393" y="1558"/>
                    </a:lnTo>
                    <a:lnTo>
                      <a:pt x="1441" y="1511"/>
                    </a:lnTo>
                    <a:lnTo>
                      <a:pt x="1485" y="1461"/>
                    </a:lnTo>
                    <a:lnTo>
                      <a:pt x="1525" y="1408"/>
                    </a:lnTo>
                    <a:lnTo>
                      <a:pt x="1561" y="1351"/>
                    </a:lnTo>
                    <a:lnTo>
                      <a:pt x="1593" y="1293"/>
                    </a:lnTo>
                    <a:lnTo>
                      <a:pt x="1620" y="1232"/>
                    </a:lnTo>
                    <a:lnTo>
                      <a:pt x="1643" y="1170"/>
                    </a:lnTo>
                    <a:lnTo>
                      <a:pt x="1661" y="1106"/>
                    </a:lnTo>
                    <a:lnTo>
                      <a:pt x="1675" y="1040"/>
                    </a:lnTo>
                    <a:lnTo>
                      <a:pt x="1683" y="973"/>
                    </a:lnTo>
                    <a:lnTo>
                      <a:pt x="1686" y="904"/>
                    </a:lnTo>
                    <a:lnTo>
                      <a:pt x="1681" y="833"/>
                    </a:lnTo>
                    <a:lnTo>
                      <a:pt x="1670" y="764"/>
                    </a:lnTo>
                    <a:lnTo>
                      <a:pt x="1652" y="695"/>
                    </a:lnTo>
                    <a:lnTo>
                      <a:pt x="1629" y="630"/>
                    </a:lnTo>
                    <a:lnTo>
                      <a:pt x="1599" y="568"/>
                    </a:lnTo>
                    <a:lnTo>
                      <a:pt x="1565" y="509"/>
                    </a:lnTo>
                    <a:lnTo>
                      <a:pt x="1525" y="453"/>
                    </a:lnTo>
                    <a:lnTo>
                      <a:pt x="1482" y="402"/>
                    </a:lnTo>
                    <a:lnTo>
                      <a:pt x="1434" y="354"/>
                    </a:lnTo>
                    <a:lnTo>
                      <a:pt x="1382" y="310"/>
                    </a:lnTo>
                    <a:lnTo>
                      <a:pt x="1326" y="272"/>
                    </a:lnTo>
                    <a:lnTo>
                      <a:pt x="1267" y="237"/>
                    </a:lnTo>
                    <a:lnTo>
                      <a:pt x="1205" y="207"/>
                    </a:lnTo>
                    <a:lnTo>
                      <a:pt x="1140" y="184"/>
                    </a:lnTo>
                    <a:lnTo>
                      <a:pt x="1072" y="166"/>
                    </a:lnTo>
                    <a:lnTo>
                      <a:pt x="1002" y="155"/>
                    </a:lnTo>
                    <a:lnTo>
                      <a:pt x="931" y="150"/>
                    </a:lnTo>
                    <a:close/>
                    <a:moveTo>
                      <a:pt x="907" y="0"/>
                    </a:moveTo>
                    <a:lnTo>
                      <a:pt x="985" y="5"/>
                    </a:lnTo>
                    <a:lnTo>
                      <a:pt x="1061" y="15"/>
                    </a:lnTo>
                    <a:lnTo>
                      <a:pt x="1135" y="31"/>
                    </a:lnTo>
                    <a:lnTo>
                      <a:pt x="1206" y="53"/>
                    </a:lnTo>
                    <a:lnTo>
                      <a:pt x="1276" y="81"/>
                    </a:lnTo>
                    <a:lnTo>
                      <a:pt x="1341" y="114"/>
                    </a:lnTo>
                    <a:lnTo>
                      <a:pt x="1404" y="153"/>
                    </a:lnTo>
                    <a:lnTo>
                      <a:pt x="1463" y="196"/>
                    </a:lnTo>
                    <a:lnTo>
                      <a:pt x="1519" y="243"/>
                    </a:lnTo>
                    <a:lnTo>
                      <a:pt x="1571" y="295"/>
                    </a:lnTo>
                    <a:lnTo>
                      <a:pt x="1617" y="350"/>
                    </a:lnTo>
                    <a:lnTo>
                      <a:pt x="1660" y="410"/>
                    </a:lnTo>
                    <a:lnTo>
                      <a:pt x="1698" y="472"/>
                    </a:lnTo>
                    <a:lnTo>
                      <a:pt x="1731" y="539"/>
                    </a:lnTo>
                    <a:lnTo>
                      <a:pt x="1758" y="608"/>
                    </a:lnTo>
                    <a:lnTo>
                      <a:pt x="1780" y="679"/>
                    </a:lnTo>
                    <a:lnTo>
                      <a:pt x="1796" y="753"/>
                    </a:lnTo>
                    <a:lnTo>
                      <a:pt x="1805" y="829"/>
                    </a:lnTo>
                    <a:lnTo>
                      <a:pt x="1809" y="907"/>
                    </a:lnTo>
                    <a:lnTo>
                      <a:pt x="1805" y="982"/>
                    </a:lnTo>
                    <a:lnTo>
                      <a:pt x="1796" y="1056"/>
                    </a:lnTo>
                    <a:lnTo>
                      <a:pt x="1781" y="1128"/>
                    </a:lnTo>
                    <a:lnTo>
                      <a:pt x="1762" y="1200"/>
                    </a:lnTo>
                    <a:lnTo>
                      <a:pt x="1738" y="1269"/>
                    </a:lnTo>
                    <a:lnTo>
                      <a:pt x="1709" y="1336"/>
                    </a:lnTo>
                    <a:lnTo>
                      <a:pt x="1675" y="1402"/>
                    </a:lnTo>
                    <a:lnTo>
                      <a:pt x="1636" y="1464"/>
                    </a:lnTo>
                    <a:lnTo>
                      <a:pt x="1593" y="1524"/>
                    </a:lnTo>
                    <a:lnTo>
                      <a:pt x="1545" y="1580"/>
                    </a:lnTo>
                    <a:lnTo>
                      <a:pt x="1495" y="1634"/>
                    </a:lnTo>
                    <a:lnTo>
                      <a:pt x="1439" y="1683"/>
                    </a:lnTo>
                    <a:lnTo>
                      <a:pt x="1380" y="1730"/>
                    </a:lnTo>
                    <a:lnTo>
                      <a:pt x="1380" y="2385"/>
                    </a:lnTo>
                    <a:lnTo>
                      <a:pt x="1378" y="2395"/>
                    </a:lnTo>
                    <a:lnTo>
                      <a:pt x="1375" y="2407"/>
                    </a:lnTo>
                    <a:lnTo>
                      <a:pt x="1375" y="2412"/>
                    </a:lnTo>
                    <a:lnTo>
                      <a:pt x="1372" y="2419"/>
                    </a:lnTo>
                    <a:lnTo>
                      <a:pt x="1145" y="2756"/>
                    </a:lnTo>
                    <a:lnTo>
                      <a:pt x="1135" y="2767"/>
                    </a:lnTo>
                    <a:lnTo>
                      <a:pt x="1121" y="2777"/>
                    </a:lnTo>
                    <a:lnTo>
                      <a:pt x="1107" y="2782"/>
                    </a:lnTo>
                    <a:lnTo>
                      <a:pt x="1092" y="2784"/>
                    </a:lnTo>
                    <a:lnTo>
                      <a:pt x="717" y="2784"/>
                    </a:lnTo>
                    <a:lnTo>
                      <a:pt x="701" y="2782"/>
                    </a:lnTo>
                    <a:lnTo>
                      <a:pt x="686" y="2777"/>
                    </a:lnTo>
                    <a:lnTo>
                      <a:pt x="674" y="2767"/>
                    </a:lnTo>
                    <a:lnTo>
                      <a:pt x="663" y="2756"/>
                    </a:lnTo>
                    <a:lnTo>
                      <a:pt x="437" y="2419"/>
                    </a:lnTo>
                    <a:lnTo>
                      <a:pt x="434" y="2412"/>
                    </a:lnTo>
                    <a:lnTo>
                      <a:pt x="434" y="2407"/>
                    </a:lnTo>
                    <a:lnTo>
                      <a:pt x="431" y="2395"/>
                    </a:lnTo>
                    <a:lnTo>
                      <a:pt x="428" y="2385"/>
                    </a:lnTo>
                    <a:lnTo>
                      <a:pt x="428" y="1730"/>
                    </a:lnTo>
                    <a:lnTo>
                      <a:pt x="370" y="1683"/>
                    </a:lnTo>
                    <a:lnTo>
                      <a:pt x="314" y="1634"/>
                    </a:lnTo>
                    <a:lnTo>
                      <a:pt x="262" y="1580"/>
                    </a:lnTo>
                    <a:lnTo>
                      <a:pt x="216" y="1524"/>
                    </a:lnTo>
                    <a:lnTo>
                      <a:pt x="173" y="1464"/>
                    </a:lnTo>
                    <a:lnTo>
                      <a:pt x="134" y="1402"/>
                    </a:lnTo>
                    <a:lnTo>
                      <a:pt x="100" y="1336"/>
                    </a:lnTo>
                    <a:lnTo>
                      <a:pt x="71" y="1269"/>
                    </a:lnTo>
                    <a:lnTo>
                      <a:pt x="46" y="1200"/>
                    </a:lnTo>
                    <a:lnTo>
                      <a:pt x="27" y="1128"/>
                    </a:lnTo>
                    <a:lnTo>
                      <a:pt x="13" y="1056"/>
                    </a:lnTo>
                    <a:lnTo>
                      <a:pt x="3" y="982"/>
                    </a:lnTo>
                    <a:lnTo>
                      <a:pt x="0" y="907"/>
                    </a:lnTo>
                    <a:lnTo>
                      <a:pt x="3" y="829"/>
                    </a:lnTo>
                    <a:lnTo>
                      <a:pt x="13" y="752"/>
                    </a:lnTo>
                    <a:lnTo>
                      <a:pt x="30" y="678"/>
                    </a:lnTo>
                    <a:lnTo>
                      <a:pt x="51" y="606"/>
                    </a:lnTo>
                    <a:lnTo>
                      <a:pt x="79" y="538"/>
                    </a:lnTo>
                    <a:lnTo>
                      <a:pt x="112" y="471"/>
                    </a:lnTo>
                    <a:lnTo>
                      <a:pt x="150" y="408"/>
                    </a:lnTo>
                    <a:lnTo>
                      <a:pt x="193" y="348"/>
                    </a:lnTo>
                    <a:lnTo>
                      <a:pt x="240" y="293"/>
                    </a:lnTo>
                    <a:lnTo>
                      <a:pt x="293" y="241"/>
                    </a:lnTo>
                    <a:lnTo>
                      <a:pt x="348" y="193"/>
                    </a:lnTo>
                    <a:lnTo>
                      <a:pt x="407" y="151"/>
                    </a:lnTo>
                    <a:lnTo>
                      <a:pt x="471" y="112"/>
                    </a:lnTo>
                    <a:lnTo>
                      <a:pt x="537" y="79"/>
                    </a:lnTo>
                    <a:lnTo>
                      <a:pt x="606" y="52"/>
                    </a:lnTo>
                    <a:lnTo>
                      <a:pt x="678" y="30"/>
                    </a:lnTo>
                    <a:lnTo>
                      <a:pt x="753" y="14"/>
                    </a:lnTo>
                    <a:lnTo>
                      <a:pt x="830" y="4"/>
                    </a:lnTo>
                    <a:lnTo>
                      <a:pt x="90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8" name="Freeform 7">
                <a:extLst>
                  <a:ext uri="{FF2B5EF4-FFF2-40B4-BE49-F238E27FC236}">
                    <a16:creationId xmlns:a16="http://schemas.microsoft.com/office/drawing/2014/main" id="{6BAA34DF-052C-4692-B9C0-C91D9835A002}"/>
                  </a:ext>
                </a:extLst>
              </p:cNvPr>
              <p:cNvSpPr>
                <a:spLocks/>
              </p:cNvSpPr>
              <p:nvPr/>
            </p:nvSpPr>
            <p:spPr bwMode="auto">
              <a:xfrm>
                <a:off x="1633538" y="2970213"/>
                <a:ext cx="88900" cy="90488"/>
              </a:xfrm>
              <a:custGeom>
                <a:avLst/>
                <a:gdLst>
                  <a:gd name="T0" fmla="*/ 64 w 677"/>
                  <a:gd name="T1" fmla="*/ 0 h 675"/>
                  <a:gd name="T2" fmla="*/ 127 w 677"/>
                  <a:gd name="T3" fmla="*/ 3 h 675"/>
                  <a:gd name="T4" fmla="*/ 188 w 677"/>
                  <a:gd name="T5" fmla="*/ 12 h 675"/>
                  <a:gd name="T6" fmla="*/ 247 w 677"/>
                  <a:gd name="T7" fmla="*/ 27 h 675"/>
                  <a:gd name="T8" fmla="*/ 303 w 677"/>
                  <a:gd name="T9" fmla="*/ 48 h 675"/>
                  <a:gd name="T10" fmla="*/ 356 w 677"/>
                  <a:gd name="T11" fmla="*/ 73 h 675"/>
                  <a:gd name="T12" fmla="*/ 407 w 677"/>
                  <a:gd name="T13" fmla="*/ 105 h 675"/>
                  <a:gd name="T14" fmla="*/ 454 w 677"/>
                  <a:gd name="T15" fmla="*/ 139 h 675"/>
                  <a:gd name="T16" fmla="*/ 497 w 677"/>
                  <a:gd name="T17" fmla="*/ 179 h 675"/>
                  <a:gd name="T18" fmla="*/ 537 w 677"/>
                  <a:gd name="T19" fmla="*/ 222 h 675"/>
                  <a:gd name="T20" fmla="*/ 572 w 677"/>
                  <a:gd name="T21" fmla="*/ 270 h 675"/>
                  <a:gd name="T22" fmla="*/ 603 w 677"/>
                  <a:gd name="T23" fmla="*/ 320 h 675"/>
                  <a:gd name="T24" fmla="*/ 629 w 677"/>
                  <a:gd name="T25" fmla="*/ 374 h 675"/>
                  <a:gd name="T26" fmla="*/ 650 w 677"/>
                  <a:gd name="T27" fmla="*/ 429 h 675"/>
                  <a:gd name="T28" fmla="*/ 665 w 677"/>
                  <a:gd name="T29" fmla="*/ 488 h 675"/>
                  <a:gd name="T30" fmla="*/ 674 w 677"/>
                  <a:gd name="T31" fmla="*/ 549 h 675"/>
                  <a:gd name="T32" fmla="*/ 677 w 677"/>
                  <a:gd name="T33" fmla="*/ 611 h 675"/>
                  <a:gd name="T34" fmla="*/ 675 w 677"/>
                  <a:gd name="T35" fmla="*/ 629 h 675"/>
                  <a:gd name="T36" fmla="*/ 668 w 677"/>
                  <a:gd name="T37" fmla="*/ 644 h 675"/>
                  <a:gd name="T38" fmla="*/ 659 w 677"/>
                  <a:gd name="T39" fmla="*/ 657 h 675"/>
                  <a:gd name="T40" fmla="*/ 646 w 677"/>
                  <a:gd name="T41" fmla="*/ 667 h 675"/>
                  <a:gd name="T42" fmla="*/ 630 w 677"/>
                  <a:gd name="T43" fmla="*/ 673 h 675"/>
                  <a:gd name="T44" fmla="*/ 613 w 677"/>
                  <a:gd name="T45" fmla="*/ 675 h 675"/>
                  <a:gd name="T46" fmla="*/ 595 w 677"/>
                  <a:gd name="T47" fmla="*/ 673 h 675"/>
                  <a:gd name="T48" fmla="*/ 581 w 677"/>
                  <a:gd name="T49" fmla="*/ 667 h 675"/>
                  <a:gd name="T50" fmla="*/ 568 w 677"/>
                  <a:gd name="T51" fmla="*/ 657 h 675"/>
                  <a:gd name="T52" fmla="*/ 557 w 677"/>
                  <a:gd name="T53" fmla="*/ 644 h 675"/>
                  <a:gd name="T54" fmla="*/ 551 w 677"/>
                  <a:gd name="T55" fmla="*/ 629 h 675"/>
                  <a:gd name="T56" fmla="*/ 549 w 677"/>
                  <a:gd name="T57" fmla="*/ 611 h 675"/>
                  <a:gd name="T58" fmla="*/ 545 w 677"/>
                  <a:gd name="T59" fmla="*/ 556 h 675"/>
                  <a:gd name="T60" fmla="*/ 535 w 677"/>
                  <a:gd name="T61" fmla="*/ 501 h 675"/>
                  <a:gd name="T62" fmla="*/ 521 w 677"/>
                  <a:gd name="T63" fmla="*/ 448 h 675"/>
                  <a:gd name="T64" fmla="*/ 500 w 677"/>
                  <a:gd name="T65" fmla="*/ 399 h 675"/>
                  <a:gd name="T66" fmla="*/ 473 w 677"/>
                  <a:gd name="T67" fmla="*/ 353 h 675"/>
                  <a:gd name="T68" fmla="*/ 442 w 677"/>
                  <a:gd name="T69" fmla="*/ 310 h 675"/>
                  <a:gd name="T70" fmla="*/ 407 w 677"/>
                  <a:gd name="T71" fmla="*/ 270 h 675"/>
                  <a:gd name="T72" fmla="*/ 367 w 677"/>
                  <a:gd name="T73" fmla="*/ 234 h 675"/>
                  <a:gd name="T74" fmla="*/ 324 w 677"/>
                  <a:gd name="T75" fmla="*/ 203 h 675"/>
                  <a:gd name="T76" fmla="*/ 277 w 677"/>
                  <a:gd name="T77" fmla="*/ 177 h 675"/>
                  <a:gd name="T78" fmla="*/ 228 w 677"/>
                  <a:gd name="T79" fmla="*/ 156 h 675"/>
                  <a:gd name="T80" fmla="*/ 175 w 677"/>
                  <a:gd name="T81" fmla="*/ 140 h 675"/>
                  <a:gd name="T82" fmla="*/ 121 w 677"/>
                  <a:gd name="T83" fmla="*/ 131 h 675"/>
                  <a:gd name="T84" fmla="*/ 64 w 677"/>
                  <a:gd name="T85" fmla="*/ 128 h 675"/>
                  <a:gd name="T86" fmla="*/ 47 w 677"/>
                  <a:gd name="T87" fmla="*/ 126 h 675"/>
                  <a:gd name="T88" fmla="*/ 32 w 677"/>
                  <a:gd name="T89" fmla="*/ 119 h 675"/>
                  <a:gd name="T90" fmla="*/ 18 w 677"/>
                  <a:gd name="T91" fmla="*/ 109 h 675"/>
                  <a:gd name="T92" fmla="*/ 9 w 677"/>
                  <a:gd name="T93" fmla="*/ 96 h 675"/>
                  <a:gd name="T94" fmla="*/ 3 w 677"/>
                  <a:gd name="T95" fmla="*/ 80 h 675"/>
                  <a:gd name="T96" fmla="*/ 0 w 677"/>
                  <a:gd name="T97" fmla="*/ 64 h 675"/>
                  <a:gd name="T98" fmla="*/ 3 w 677"/>
                  <a:gd name="T99" fmla="*/ 47 h 675"/>
                  <a:gd name="T100" fmla="*/ 9 w 677"/>
                  <a:gd name="T101" fmla="*/ 31 h 675"/>
                  <a:gd name="T102" fmla="*/ 18 w 677"/>
                  <a:gd name="T103" fmla="*/ 18 h 675"/>
                  <a:gd name="T104" fmla="*/ 32 w 677"/>
                  <a:gd name="T105" fmla="*/ 8 h 675"/>
                  <a:gd name="T106" fmla="*/ 47 w 677"/>
                  <a:gd name="T107" fmla="*/ 2 h 675"/>
                  <a:gd name="T108" fmla="*/ 64 w 677"/>
                  <a:gd name="T109" fmla="*/ 0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7" h="675">
                    <a:moveTo>
                      <a:pt x="64" y="0"/>
                    </a:moveTo>
                    <a:lnTo>
                      <a:pt x="127" y="3"/>
                    </a:lnTo>
                    <a:lnTo>
                      <a:pt x="188" y="12"/>
                    </a:lnTo>
                    <a:lnTo>
                      <a:pt x="247" y="27"/>
                    </a:lnTo>
                    <a:lnTo>
                      <a:pt x="303" y="48"/>
                    </a:lnTo>
                    <a:lnTo>
                      <a:pt x="356" y="73"/>
                    </a:lnTo>
                    <a:lnTo>
                      <a:pt x="407" y="105"/>
                    </a:lnTo>
                    <a:lnTo>
                      <a:pt x="454" y="139"/>
                    </a:lnTo>
                    <a:lnTo>
                      <a:pt x="497" y="179"/>
                    </a:lnTo>
                    <a:lnTo>
                      <a:pt x="537" y="222"/>
                    </a:lnTo>
                    <a:lnTo>
                      <a:pt x="572" y="270"/>
                    </a:lnTo>
                    <a:lnTo>
                      <a:pt x="603" y="320"/>
                    </a:lnTo>
                    <a:lnTo>
                      <a:pt x="629" y="374"/>
                    </a:lnTo>
                    <a:lnTo>
                      <a:pt x="650" y="429"/>
                    </a:lnTo>
                    <a:lnTo>
                      <a:pt x="665" y="488"/>
                    </a:lnTo>
                    <a:lnTo>
                      <a:pt x="674" y="549"/>
                    </a:lnTo>
                    <a:lnTo>
                      <a:pt x="677" y="611"/>
                    </a:lnTo>
                    <a:lnTo>
                      <a:pt x="675" y="629"/>
                    </a:lnTo>
                    <a:lnTo>
                      <a:pt x="668" y="644"/>
                    </a:lnTo>
                    <a:lnTo>
                      <a:pt x="659" y="657"/>
                    </a:lnTo>
                    <a:lnTo>
                      <a:pt x="646" y="667"/>
                    </a:lnTo>
                    <a:lnTo>
                      <a:pt x="630" y="673"/>
                    </a:lnTo>
                    <a:lnTo>
                      <a:pt x="613" y="675"/>
                    </a:lnTo>
                    <a:lnTo>
                      <a:pt x="595" y="673"/>
                    </a:lnTo>
                    <a:lnTo>
                      <a:pt x="581" y="667"/>
                    </a:lnTo>
                    <a:lnTo>
                      <a:pt x="568" y="657"/>
                    </a:lnTo>
                    <a:lnTo>
                      <a:pt x="557" y="644"/>
                    </a:lnTo>
                    <a:lnTo>
                      <a:pt x="551" y="629"/>
                    </a:lnTo>
                    <a:lnTo>
                      <a:pt x="549" y="611"/>
                    </a:lnTo>
                    <a:lnTo>
                      <a:pt x="545" y="556"/>
                    </a:lnTo>
                    <a:lnTo>
                      <a:pt x="535" y="501"/>
                    </a:lnTo>
                    <a:lnTo>
                      <a:pt x="521" y="448"/>
                    </a:lnTo>
                    <a:lnTo>
                      <a:pt x="500" y="399"/>
                    </a:lnTo>
                    <a:lnTo>
                      <a:pt x="473" y="353"/>
                    </a:lnTo>
                    <a:lnTo>
                      <a:pt x="442" y="310"/>
                    </a:lnTo>
                    <a:lnTo>
                      <a:pt x="407" y="270"/>
                    </a:lnTo>
                    <a:lnTo>
                      <a:pt x="367" y="234"/>
                    </a:lnTo>
                    <a:lnTo>
                      <a:pt x="324" y="203"/>
                    </a:lnTo>
                    <a:lnTo>
                      <a:pt x="277" y="177"/>
                    </a:lnTo>
                    <a:lnTo>
                      <a:pt x="228" y="156"/>
                    </a:lnTo>
                    <a:lnTo>
                      <a:pt x="175" y="140"/>
                    </a:lnTo>
                    <a:lnTo>
                      <a:pt x="121" y="131"/>
                    </a:lnTo>
                    <a:lnTo>
                      <a:pt x="64" y="128"/>
                    </a:lnTo>
                    <a:lnTo>
                      <a:pt x="47" y="126"/>
                    </a:lnTo>
                    <a:lnTo>
                      <a:pt x="32" y="119"/>
                    </a:lnTo>
                    <a:lnTo>
                      <a:pt x="18" y="109"/>
                    </a:lnTo>
                    <a:lnTo>
                      <a:pt x="9" y="96"/>
                    </a:lnTo>
                    <a:lnTo>
                      <a:pt x="3" y="80"/>
                    </a:lnTo>
                    <a:lnTo>
                      <a:pt x="0" y="64"/>
                    </a:lnTo>
                    <a:lnTo>
                      <a:pt x="3" y="47"/>
                    </a:lnTo>
                    <a:lnTo>
                      <a:pt x="9" y="31"/>
                    </a:lnTo>
                    <a:lnTo>
                      <a:pt x="18" y="18"/>
                    </a:lnTo>
                    <a:lnTo>
                      <a:pt x="32" y="8"/>
                    </a:lnTo>
                    <a:lnTo>
                      <a:pt x="47" y="2"/>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29" name="Freeform 8">
                <a:extLst>
                  <a:ext uri="{FF2B5EF4-FFF2-40B4-BE49-F238E27FC236}">
                    <a16:creationId xmlns:a16="http://schemas.microsoft.com/office/drawing/2014/main" id="{7E9D406B-9786-4677-BC3B-C27ADA9663F8}"/>
                  </a:ext>
                </a:extLst>
              </p:cNvPr>
              <p:cNvSpPr>
                <a:spLocks/>
              </p:cNvSpPr>
              <p:nvPr/>
            </p:nvSpPr>
            <p:spPr bwMode="auto">
              <a:xfrm>
                <a:off x="1425575" y="3043238"/>
                <a:ext cx="77788" cy="17463"/>
              </a:xfrm>
              <a:custGeom>
                <a:avLst/>
                <a:gdLst>
                  <a:gd name="T0" fmla="*/ 64 w 592"/>
                  <a:gd name="T1" fmla="*/ 0 h 128"/>
                  <a:gd name="T2" fmla="*/ 527 w 592"/>
                  <a:gd name="T3" fmla="*/ 0 h 128"/>
                  <a:gd name="T4" fmla="*/ 545 w 592"/>
                  <a:gd name="T5" fmla="*/ 2 h 128"/>
                  <a:gd name="T6" fmla="*/ 560 w 592"/>
                  <a:gd name="T7" fmla="*/ 10 h 128"/>
                  <a:gd name="T8" fmla="*/ 574 w 592"/>
                  <a:gd name="T9" fmla="*/ 19 h 128"/>
                  <a:gd name="T10" fmla="*/ 583 w 592"/>
                  <a:gd name="T11" fmla="*/ 32 h 128"/>
                  <a:gd name="T12" fmla="*/ 589 w 592"/>
                  <a:gd name="T13" fmla="*/ 48 h 128"/>
                  <a:gd name="T14" fmla="*/ 592 w 592"/>
                  <a:gd name="T15" fmla="*/ 64 h 128"/>
                  <a:gd name="T16" fmla="*/ 589 w 592"/>
                  <a:gd name="T17" fmla="*/ 82 h 128"/>
                  <a:gd name="T18" fmla="*/ 583 w 592"/>
                  <a:gd name="T19" fmla="*/ 97 h 128"/>
                  <a:gd name="T20" fmla="*/ 574 w 592"/>
                  <a:gd name="T21" fmla="*/ 110 h 128"/>
                  <a:gd name="T22" fmla="*/ 560 w 592"/>
                  <a:gd name="T23" fmla="*/ 120 h 128"/>
                  <a:gd name="T24" fmla="*/ 545 w 592"/>
                  <a:gd name="T25" fmla="*/ 126 h 128"/>
                  <a:gd name="T26" fmla="*/ 527 w 592"/>
                  <a:gd name="T27" fmla="*/ 128 h 128"/>
                  <a:gd name="T28" fmla="*/ 64 w 592"/>
                  <a:gd name="T29" fmla="*/ 128 h 128"/>
                  <a:gd name="T30" fmla="*/ 47 w 592"/>
                  <a:gd name="T31" fmla="*/ 126 h 128"/>
                  <a:gd name="T32" fmla="*/ 32 w 592"/>
                  <a:gd name="T33" fmla="*/ 120 h 128"/>
                  <a:gd name="T34" fmla="*/ 19 w 592"/>
                  <a:gd name="T35" fmla="*/ 110 h 128"/>
                  <a:gd name="T36" fmla="*/ 9 w 592"/>
                  <a:gd name="T37" fmla="*/ 97 h 128"/>
                  <a:gd name="T38" fmla="*/ 2 w 592"/>
                  <a:gd name="T39" fmla="*/ 82 h 128"/>
                  <a:gd name="T40" fmla="*/ 0 w 592"/>
                  <a:gd name="T41" fmla="*/ 64 h 128"/>
                  <a:gd name="T42" fmla="*/ 2 w 592"/>
                  <a:gd name="T43" fmla="*/ 48 h 128"/>
                  <a:gd name="T44" fmla="*/ 9 w 592"/>
                  <a:gd name="T45" fmla="*/ 32 h 128"/>
                  <a:gd name="T46" fmla="*/ 19 w 592"/>
                  <a:gd name="T47" fmla="*/ 19 h 128"/>
                  <a:gd name="T48" fmla="*/ 32 w 592"/>
                  <a:gd name="T49" fmla="*/ 10 h 128"/>
                  <a:gd name="T50" fmla="*/ 47 w 592"/>
                  <a:gd name="T51" fmla="*/ 2 h 128"/>
                  <a:gd name="T52" fmla="*/ 64 w 592"/>
                  <a:gd name="T5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2" h="128">
                    <a:moveTo>
                      <a:pt x="64" y="0"/>
                    </a:moveTo>
                    <a:lnTo>
                      <a:pt x="527" y="0"/>
                    </a:lnTo>
                    <a:lnTo>
                      <a:pt x="545" y="2"/>
                    </a:lnTo>
                    <a:lnTo>
                      <a:pt x="560" y="10"/>
                    </a:lnTo>
                    <a:lnTo>
                      <a:pt x="574" y="19"/>
                    </a:lnTo>
                    <a:lnTo>
                      <a:pt x="583" y="32"/>
                    </a:lnTo>
                    <a:lnTo>
                      <a:pt x="589" y="48"/>
                    </a:lnTo>
                    <a:lnTo>
                      <a:pt x="592" y="64"/>
                    </a:lnTo>
                    <a:lnTo>
                      <a:pt x="589" y="82"/>
                    </a:lnTo>
                    <a:lnTo>
                      <a:pt x="583" y="97"/>
                    </a:lnTo>
                    <a:lnTo>
                      <a:pt x="574" y="110"/>
                    </a:lnTo>
                    <a:lnTo>
                      <a:pt x="560" y="120"/>
                    </a:lnTo>
                    <a:lnTo>
                      <a:pt x="545" y="126"/>
                    </a:lnTo>
                    <a:lnTo>
                      <a:pt x="527" y="128"/>
                    </a:lnTo>
                    <a:lnTo>
                      <a:pt x="64" y="128"/>
                    </a:lnTo>
                    <a:lnTo>
                      <a:pt x="47" y="126"/>
                    </a:lnTo>
                    <a:lnTo>
                      <a:pt x="32" y="120"/>
                    </a:lnTo>
                    <a:lnTo>
                      <a:pt x="19" y="110"/>
                    </a:lnTo>
                    <a:lnTo>
                      <a:pt x="9" y="97"/>
                    </a:lnTo>
                    <a:lnTo>
                      <a:pt x="2" y="82"/>
                    </a:lnTo>
                    <a:lnTo>
                      <a:pt x="0" y="64"/>
                    </a:lnTo>
                    <a:lnTo>
                      <a:pt x="2" y="48"/>
                    </a:lnTo>
                    <a:lnTo>
                      <a:pt x="9" y="32"/>
                    </a:lnTo>
                    <a:lnTo>
                      <a:pt x="19" y="19"/>
                    </a:lnTo>
                    <a:lnTo>
                      <a:pt x="32" y="10"/>
                    </a:lnTo>
                    <a:lnTo>
                      <a:pt x="47" y="2"/>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0" name="Freeform 9">
                <a:extLst>
                  <a:ext uri="{FF2B5EF4-FFF2-40B4-BE49-F238E27FC236}">
                    <a16:creationId xmlns:a16="http://schemas.microsoft.com/office/drawing/2014/main" id="{A64B873E-6C6B-4BAC-884F-B52DDA690F85}"/>
                  </a:ext>
                </a:extLst>
              </p:cNvPr>
              <p:cNvSpPr>
                <a:spLocks/>
              </p:cNvSpPr>
              <p:nvPr/>
            </p:nvSpPr>
            <p:spPr bwMode="auto">
              <a:xfrm>
                <a:off x="1773238" y="3043238"/>
                <a:ext cx="77788" cy="17463"/>
              </a:xfrm>
              <a:custGeom>
                <a:avLst/>
                <a:gdLst>
                  <a:gd name="T0" fmla="*/ 65 w 592"/>
                  <a:gd name="T1" fmla="*/ 0 h 128"/>
                  <a:gd name="T2" fmla="*/ 528 w 592"/>
                  <a:gd name="T3" fmla="*/ 0 h 128"/>
                  <a:gd name="T4" fmla="*/ 545 w 592"/>
                  <a:gd name="T5" fmla="*/ 2 h 128"/>
                  <a:gd name="T6" fmla="*/ 560 w 592"/>
                  <a:gd name="T7" fmla="*/ 10 h 128"/>
                  <a:gd name="T8" fmla="*/ 573 w 592"/>
                  <a:gd name="T9" fmla="*/ 19 h 128"/>
                  <a:gd name="T10" fmla="*/ 583 w 592"/>
                  <a:gd name="T11" fmla="*/ 32 h 128"/>
                  <a:gd name="T12" fmla="*/ 590 w 592"/>
                  <a:gd name="T13" fmla="*/ 48 h 128"/>
                  <a:gd name="T14" fmla="*/ 592 w 592"/>
                  <a:gd name="T15" fmla="*/ 64 h 128"/>
                  <a:gd name="T16" fmla="*/ 590 w 592"/>
                  <a:gd name="T17" fmla="*/ 82 h 128"/>
                  <a:gd name="T18" fmla="*/ 583 w 592"/>
                  <a:gd name="T19" fmla="*/ 97 h 128"/>
                  <a:gd name="T20" fmla="*/ 573 w 592"/>
                  <a:gd name="T21" fmla="*/ 110 h 128"/>
                  <a:gd name="T22" fmla="*/ 560 w 592"/>
                  <a:gd name="T23" fmla="*/ 120 h 128"/>
                  <a:gd name="T24" fmla="*/ 545 w 592"/>
                  <a:gd name="T25" fmla="*/ 126 h 128"/>
                  <a:gd name="T26" fmla="*/ 528 w 592"/>
                  <a:gd name="T27" fmla="*/ 128 h 128"/>
                  <a:gd name="T28" fmla="*/ 65 w 592"/>
                  <a:gd name="T29" fmla="*/ 128 h 128"/>
                  <a:gd name="T30" fmla="*/ 47 w 592"/>
                  <a:gd name="T31" fmla="*/ 126 h 128"/>
                  <a:gd name="T32" fmla="*/ 32 w 592"/>
                  <a:gd name="T33" fmla="*/ 120 h 128"/>
                  <a:gd name="T34" fmla="*/ 18 w 592"/>
                  <a:gd name="T35" fmla="*/ 110 h 128"/>
                  <a:gd name="T36" fmla="*/ 9 w 592"/>
                  <a:gd name="T37" fmla="*/ 97 h 128"/>
                  <a:gd name="T38" fmla="*/ 2 w 592"/>
                  <a:gd name="T39" fmla="*/ 82 h 128"/>
                  <a:gd name="T40" fmla="*/ 0 w 592"/>
                  <a:gd name="T41" fmla="*/ 64 h 128"/>
                  <a:gd name="T42" fmla="*/ 2 w 592"/>
                  <a:gd name="T43" fmla="*/ 48 h 128"/>
                  <a:gd name="T44" fmla="*/ 9 w 592"/>
                  <a:gd name="T45" fmla="*/ 32 h 128"/>
                  <a:gd name="T46" fmla="*/ 18 w 592"/>
                  <a:gd name="T47" fmla="*/ 19 h 128"/>
                  <a:gd name="T48" fmla="*/ 32 w 592"/>
                  <a:gd name="T49" fmla="*/ 10 h 128"/>
                  <a:gd name="T50" fmla="*/ 47 w 592"/>
                  <a:gd name="T51" fmla="*/ 2 h 128"/>
                  <a:gd name="T52" fmla="*/ 65 w 592"/>
                  <a:gd name="T5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2" h="128">
                    <a:moveTo>
                      <a:pt x="65" y="0"/>
                    </a:moveTo>
                    <a:lnTo>
                      <a:pt x="528" y="0"/>
                    </a:lnTo>
                    <a:lnTo>
                      <a:pt x="545" y="2"/>
                    </a:lnTo>
                    <a:lnTo>
                      <a:pt x="560" y="10"/>
                    </a:lnTo>
                    <a:lnTo>
                      <a:pt x="573" y="19"/>
                    </a:lnTo>
                    <a:lnTo>
                      <a:pt x="583" y="32"/>
                    </a:lnTo>
                    <a:lnTo>
                      <a:pt x="590" y="48"/>
                    </a:lnTo>
                    <a:lnTo>
                      <a:pt x="592" y="64"/>
                    </a:lnTo>
                    <a:lnTo>
                      <a:pt x="590" y="82"/>
                    </a:lnTo>
                    <a:lnTo>
                      <a:pt x="583" y="97"/>
                    </a:lnTo>
                    <a:lnTo>
                      <a:pt x="573" y="110"/>
                    </a:lnTo>
                    <a:lnTo>
                      <a:pt x="560" y="120"/>
                    </a:lnTo>
                    <a:lnTo>
                      <a:pt x="545" y="126"/>
                    </a:lnTo>
                    <a:lnTo>
                      <a:pt x="528" y="128"/>
                    </a:lnTo>
                    <a:lnTo>
                      <a:pt x="65" y="128"/>
                    </a:lnTo>
                    <a:lnTo>
                      <a:pt x="47" y="126"/>
                    </a:lnTo>
                    <a:lnTo>
                      <a:pt x="32" y="120"/>
                    </a:lnTo>
                    <a:lnTo>
                      <a:pt x="18" y="110"/>
                    </a:lnTo>
                    <a:lnTo>
                      <a:pt x="9" y="97"/>
                    </a:lnTo>
                    <a:lnTo>
                      <a:pt x="2" y="82"/>
                    </a:lnTo>
                    <a:lnTo>
                      <a:pt x="0" y="64"/>
                    </a:lnTo>
                    <a:lnTo>
                      <a:pt x="2" y="48"/>
                    </a:lnTo>
                    <a:lnTo>
                      <a:pt x="9" y="32"/>
                    </a:lnTo>
                    <a:lnTo>
                      <a:pt x="18" y="19"/>
                    </a:lnTo>
                    <a:lnTo>
                      <a:pt x="32" y="10"/>
                    </a:lnTo>
                    <a:lnTo>
                      <a:pt x="47" y="2"/>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1" name="Freeform 10">
                <a:extLst>
                  <a:ext uri="{FF2B5EF4-FFF2-40B4-BE49-F238E27FC236}">
                    <a16:creationId xmlns:a16="http://schemas.microsoft.com/office/drawing/2014/main" id="{F3C7FE67-CF01-4068-8F67-4B86BB099F5B}"/>
                  </a:ext>
                </a:extLst>
              </p:cNvPr>
              <p:cNvSpPr>
                <a:spLocks/>
              </p:cNvSpPr>
              <p:nvPr/>
            </p:nvSpPr>
            <p:spPr bwMode="auto">
              <a:xfrm>
                <a:off x="1484313" y="3143250"/>
                <a:ext cx="61913" cy="61913"/>
              </a:xfrm>
              <a:custGeom>
                <a:avLst/>
                <a:gdLst>
                  <a:gd name="T0" fmla="*/ 406 w 465"/>
                  <a:gd name="T1" fmla="*/ 0 h 464"/>
                  <a:gd name="T2" fmla="*/ 421 w 465"/>
                  <a:gd name="T3" fmla="*/ 3 h 464"/>
                  <a:gd name="T4" fmla="*/ 436 w 465"/>
                  <a:gd name="T5" fmla="*/ 11 h 464"/>
                  <a:gd name="T6" fmla="*/ 449 w 465"/>
                  <a:gd name="T7" fmla="*/ 22 h 464"/>
                  <a:gd name="T8" fmla="*/ 458 w 465"/>
                  <a:gd name="T9" fmla="*/ 37 h 464"/>
                  <a:gd name="T10" fmla="*/ 464 w 465"/>
                  <a:gd name="T11" fmla="*/ 53 h 464"/>
                  <a:gd name="T12" fmla="*/ 465 w 465"/>
                  <a:gd name="T13" fmla="*/ 70 h 464"/>
                  <a:gd name="T14" fmla="*/ 461 w 465"/>
                  <a:gd name="T15" fmla="*/ 85 h 464"/>
                  <a:gd name="T16" fmla="*/ 454 w 465"/>
                  <a:gd name="T17" fmla="*/ 100 h 464"/>
                  <a:gd name="T18" fmla="*/ 442 w 465"/>
                  <a:gd name="T19" fmla="*/ 113 h 464"/>
                  <a:gd name="T20" fmla="*/ 114 w 465"/>
                  <a:gd name="T21" fmla="*/ 442 h 464"/>
                  <a:gd name="T22" fmla="*/ 110 w 465"/>
                  <a:gd name="T23" fmla="*/ 445 h 464"/>
                  <a:gd name="T24" fmla="*/ 107 w 465"/>
                  <a:gd name="T25" fmla="*/ 448 h 464"/>
                  <a:gd name="T26" fmla="*/ 92 w 465"/>
                  <a:gd name="T27" fmla="*/ 458 h 464"/>
                  <a:gd name="T28" fmla="*/ 76 w 465"/>
                  <a:gd name="T29" fmla="*/ 463 h 464"/>
                  <a:gd name="T30" fmla="*/ 59 w 465"/>
                  <a:gd name="T31" fmla="*/ 464 h 464"/>
                  <a:gd name="T32" fmla="*/ 44 w 465"/>
                  <a:gd name="T33" fmla="*/ 461 h 464"/>
                  <a:gd name="T34" fmla="*/ 29 w 465"/>
                  <a:gd name="T35" fmla="*/ 452 h 464"/>
                  <a:gd name="T36" fmla="*/ 16 w 465"/>
                  <a:gd name="T37" fmla="*/ 442 h 464"/>
                  <a:gd name="T38" fmla="*/ 7 w 465"/>
                  <a:gd name="T39" fmla="*/ 427 h 464"/>
                  <a:gd name="T40" fmla="*/ 1 w 465"/>
                  <a:gd name="T41" fmla="*/ 411 h 464"/>
                  <a:gd name="T42" fmla="*/ 0 w 465"/>
                  <a:gd name="T43" fmla="*/ 395 h 464"/>
                  <a:gd name="T44" fmla="*/ 4 w 465"/>
                  <a:gd name="T45" fmla="*/ 379 h 464"/>
                  <a:gd name="T46" fmla="*/ 11 w 465"/>
                  <a:gd name="T47" fmla="*/ 364 h 464"/>
                  <a:gd name="T48" fmla="*/ 22 w 465"/>
                  <a:gd name="T49" fmla="*/ 350 h 464"/>
                  <a:gd name="T50" fmla="*/ 352 w 465"/>
                  <a:gd name="T51" fmla="*/ 21 h 464"/>
                  <a:gd name="T52" fmla="*/ 352 w 465"/>
                  <a:gd name="T53" fmla="*/ 22 h 464"/>
                  <a:gd name="T54" fmla="*/ 355 w 465"/>
                  <a:gd name="T55" fmla="*/ 19 h 464"/>
                  <a:gd name="T56" fmla="*/ 358 w 465"/>
                  <a:gd name="T57" fmla="*/ 15 h 464"/>
                  <a:gd name="T58" fmla="*/ 373 w 465"/>
                  <a:gd name="T59" fmla="*/ 7 h 464"/>
                  <a:gd name="T60" fmla="*/ 389 w 465"/>
                  <a:gd name="T61" fmla="*/ 1 h 464"/>
                  <a:gd name="T62" fmla="*/ 406 w 465"/>
                  <a:gd name="T63"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 h="464">
                    <a:moveTo>
                      <a:pt x="406" y="0"/>
                    </a:moveTo>
                    <a:lnTo>
                      <a:pt x="421" y="3"/>
                    </a:lnTo>
                    <a:lnTo>
                      <a:pt x="436" y="11"/>
                    </a:lnTo>
                    <a:lnTo>
                      <a:pt x="449" y="22"/>
                    </a:lnTo>
                    <a:lnTo>
                      <a:pt x="458" y="37"/>
                    </a:lnTo>
                    <a:lnTo>
                      <a:pt x="464" y="53"/>
                    </a:lnTo>
                    <a:lnTo>
                      <a:pt x="465" y="70"/>
                    </a:lnTo>
                    <a:lnTo>
                      <a:pt x="461" y="85"/>
                    </a:lnTo>
                    <a:lnTo>
                      <a:pt x="454" y="100"/>
                    </a:lnTo>
                    <a:lnTo>
                      <a:pt x="442" y="113"/>
                    </a:lnTo>
                    <a:lnTo>
                      <a:pt x="114" y="442"/>
                    </a:lnTo>
                    <a:lnTo>
                      <a:pt x="110" y="445"/>
                    </a:lnTo>
                    <a:lnTo>
                      <a:pt x="107" y="448"/>
                    </a:lnTo>
                    <a:lnTo>
                      <a:pt x="92" y="458"/>
                    </a:lnTo>
                    <a:lnTo>
                      <a:pt x="76" y="463"/>
                    </a:lnTo>
                    <a:lnTo>
                      <a:pt x="59" y="464"/>
                    </a:lnTo>
                    <a:lnTo>
                      <a:pt x="44" y="461"/>
                    </a:lnTo>
                    <a:lnTo>
                      <a:pt x="29" y="452"/>
                    </a:lnTo>
                    <a:lnTo>
                      <a:pt x="16" y="442"/>
                    </a:lnTo>
                    <a:lnTo>
                      <a:pt x="7" y="427"/>
                    </a:lnTo>
                    <a:lnTo>
                      <a:pt x="1" y="411"/>
                    </a:lnTo>
                    <a:lnTo>
                      <a:pt x="0" y="395"/>
                    </a:lnTo>
                    <a:lnTo>
                      <a:pt x="4" y="379"/>
                    </a:lnTo>
                    <a:lnTo>
                      <a:pt x="11" y="364"/>
                    </a:lnTo>
                    <a:lnTo>
                      <a:pt x="22" y="350"/>
                    </a:lnTo>
                    <a:lnTo>
                      <a:pt x="352" y="21"/>
                    </a:lnTo>
                    <a:lnTo>
                      <a:pt x="352" y="22"/>
                    </a:lnTo>
                    <a:lnTo>
                      <a:pt x="355" y="19"/>
                    </a:lnTo>
                    <a:lnTo>
                      <a:pt x="358" y="15"/>
                    </a:lnTo>
                    <a:lnTo>
                      <a:pt x="373" y="7"/>
                    </a:lnTo>
                    <a:lnTo>
                      <a:pt x="389" y="1"/>
                    </a:lnTo>
                    <a:lnTo>
                      <a:pt x="4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2" name="Freeform 11">
                <a:extLst>
                  <a:ext uri="{FF2B5EF4-FFF2-40B4-BE49-F238E27FC236}">
                    <a16:creationId xmlns:a16="http://schemas.microsoft.com/office/drawing/2014/main" id="{753C5DFA-ADA7-42AB-9FF4-A42251042282}"/>
                  </a:ext>
                </a:extLst>
              </p:cNvPr>
              <p:cNvSpPr>
                <a:spLocks/>
              </p:cNvSpPr>
              <p:nvPr/>
            </p:nvSpPr>
            <p:spPr bwMode="auto">
              <a:xfrm>
                <a:off x="1730375" y="2898775"/>
                <a:ext cx="60325" cy="60325"/>
              </a:xfrm>
              <a:custGeom>
                <a:avLst/>
                <a:gdLst>
                  <a:gd name="T0" fmla="*/ 381 w 453"/>
                  <a:gd name="T1" fmla="*/ 0 h 452"/>
                  <a:gd name="T2" fmla="*/ 398 w 453"/>
                  <a:gd name="T3" fmla="*/ 0 h 452"/>
                  <a:gd name="T4" fmla="*/ 415 w 453"/>
                  <a:gd name="T5" fmla="*/ 4 h 452"/>
                  <a:gd name="T6" fmla="*/ 431 w 453"/>
                  <a:gd name="T7" fmla="*/ 15 h 452"/>
                  <a:gd name="T8" fmla="*/ 443 w 453"/>
                  <a:gd name="T9" fmla="*/ 28 h 452"/>
                  <a:gd name="T10" fmla="*/ 450 w 453"/>
                  <a:gd name="T11" fmla="*/ 42 h 452"/>
                  <a:gd name="T12" fmla="*/ 453 w 453"/>
                  <a:gd name="T13" fmla="*/ 58 h 452"/>
                  <a:gd name="T14" fmla="*/ 452 w 453"/>
                  <a:gd name="T15" fmla="*/ 75 h 452"/>
                  <a:gd name="T16" fmla="*/ 448 w 453"/>
                  <a:gd name="T17" fmla="*/ 91 h 452"/>
                  <a:gd name="T18" fmla="*/ 438 w 453"/>
                  <a:gd name="T19" fmla="*/ 105 h 452"/>
                  <a:gd name="T20" fmla="*/ 109 w 453"/>
                  <a:gd name="T21" fmla="*/ 433 h 452"/>
                  <a:gd name="T22" fmla="*/ 96 w 453"/>
                  <a:gd name="T23" fmla="*/ 444 h 452"/>
                  <a:gd name="T24" fmla="*/ 81 w 453"/>
                  <a:gd name="T25" fmla="*/ 450 h 452"/>
                  <a:gd name="T26" fmla="*/ 64 w 453"/>
                  <a:gd name="T27" fmla="*/ 452 h 452"/>
                  <a:gd name="T28" fmla="*/ 65 w 453"/>
                  <a:gd name="T29" fmla="*/ 452 h 452"/>
                  <a:gd name="T30" fmla="*/ 48 w 453"/>
                  <a:gd name="T31" fmla="*/ 450 h 452"/>
                  <a:gd name="T32" fmla="*/ 32 w 453"/>
                  <a:gd name="T33" fmla="*/ 444 h 452"/>
                  <a:gd name="T34" fmla="*/ 18 w 453"/>
                  <a:gd name="T35" fmla="*/ 433 h 452"/>
                  <a:gd name="T36" fmla="*/ 8 w 453"/>
                  <a:gd name="T37" fmla="*/ 420 h 452"/>
                  <a:gd name="T38" fmla="*/ 2 w 453"/>
                  <a:gd name="T39" fmla="*/ 405 h 452"/>
                  <a:gd name="T40" fmla="*/ 0 w 453"/>
                  <a:gd name="T41" fmla="*/ 388 h 452"/>
                  <a:gd name="T42" fmla="*/ 2 w 453"/>
                  <a:gd name="T43" fmla="*/ 372 h 452"/>
                  <a:gd name="T44" fmla="*/ 8 w 453"/>
                  <a:gd name="T45" fmla="*/ 357 h 452"/>
                  <a:gd name="T46" fmla="*/ 18 w 453"/>
                  <a:gd name="T47" fmla="*/ 343 h 452"/>
                  <a:gd name="T48" fmla="*/ 348 w 453"/>
                  <a:gd name="T49" fmla="*/ 15 h 452"/>
                  <a:gd name="T50" fmla="*/ 363 w 453"/>
                  <a:gd name="T51" fmla="*/ 4 h 452"/>
                  <a:gd name="T52" fmla="*/ 381 w 453"/>
                  <a:gd name="T53"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3" h="452">
                    <a:moveTo>
                      <a:pt x="381" y="0"/>
                    </a:moveTo>
                    <a:lnTo>
                      <a:pt x="398" y="0"/>
                    </a:lnTo>
                    <a:lnTo>
                      <a:pt x="415" y="4"/>
                    </a:lnTo>
                    <a:lnTo>
                      <a:pt x="431" y="15"/>
                    </a:lnTo>
                    <a:lnTo>
                      <a:pt x="443" y="28"/>
                    </a:lnTo>
                    <a:lnTo>
                      <a:pt x="450" y="42"/>
                    </a:lnTo>
                    <a:lnTo>
                      <a:pt x="453" y="58"/>
                    </a:lnTo>
                    <a:lnTo>
                      <a:pt x="452" y="75"/>
                    </a:lnTo>
                    <a:lnTo>
                      <a:pt x="448" y="91"/>
                    </a:lnTo>
                    <a:lnTo>
                      <a:pt x="438" y="105"/>
                    </a:lnTo>
                    <a:lnTo>
                      <a:pt x="109" y="433"/>
                    </a:lnTo>
                    <a:lnTo>
                      <a:pt x="96" y="444"/>
                    </a:lnTo>
                    <a:lnTo>
                      <a:pt x="81" y="450"/>
                    </a:lnTo>
                    <a:lnTo>
                      <a:pt x="64" y="452"/>
                    </a:lnTo>
                    <a:lnTo>
                      <a:pt x="65" y="452"/>
                    </a:lnTo>
                    <a:lnTo>
                      <a:pt x="48" y="450"/>
                    </a:lnTo>
                    <a:lnTo>
                      <a:pt x="32" y="444"/>
                    </a:lnTo>
                    <a:lnTo>
                      <a:pt x="18" y="433"/>
                    </a:lnTo>
                    <a:lnTo>
                      <a:pt x="8" y="420"/>
                    </a:lnTo>
                    <a:lnTo>
                      <a:pt x="2" y="405"/>
                    </a:lnTo>
                    <a:lnTo>
                      <a:pt x="0" y="388"/>
                    </a:lnTo>
                    <a:lnTo>
                      <a:pt x="2" y="372"/>
                    </a:lnTo>
                    <a:lnTo>
                      <a:pt x="8" y="357"/>
                    </a:lnTo>
                    <a:lnTo>
                      <a:pt x="18" y="343"/>
                    </a:lnTo>
                    <a:lnTo>
                      <a:pt x="348" y="15"/>
                    </a:lnTo>
                    <a:lnTo>
                      <a:pt x="363" y="4"/>
                    </a:lnTo>
                    <a:lnTo>
                      <a:pt x="38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3" name="Freeform 12">
                <a:extLst>
                  <a:ext uri="{FF2B5EF4-FFF2-40B4-BE49-F238E27FC236}">
                    <a16:creationId xmlns:a16="http://schemas.microsoft.com/office/drawing/2014/main" id="{E1D40B16-7055-4035-B4DA-C514DDB3B43B}"/>
                  </a:ext>
                </a:extLst>
              </p:cNvPr>
              <p:cNvSpPr>
                <a:spLocks/>
              </p:cNvSpPr>
              <p:nvPr/>
            </p:nvSpPr>
            <p:spPr bwMode="auto">
              <a:xfrm>
                <a:off x="1730375" y="3143250"/>
                <a:ext cx="61913" cy="61913"/>
              </a:xfrm>
              <a:custGeom>
                <a:avLst/>
                <a:gdLst>
                  <a:gd name="T0" fmla="*/ 70 w 467"/>
                  <a:gd name="T1" fmla="*/ 0 h 467"/>
                  <a:gd name="T2" fmla="*/ 86 w 467"/>
                  <a:gd name="T3" fmla="*/ 3 h 467"/>
                  <a:gd name="T4" fmla="*/ 100 w 467"/>
                  <a:gd name="T5" fmla="*/ 11 h 467"/>
                  <a:gd name="T6" fmla="*/ 113 w 467"/>
                  <a:gd name="T7" fmla="*/ 22 h 467"/>
                  <a:gd name="T8" fmla="*/ 442 w 467"/>
                  <a:gd name="T9" fmla="*/ 351 h 467"/>
                  <a:gd name="T10" fmla="*/ 449 w 467"/>
                  <a:gd name="T11" fmla="*/ 358 h 467"/>
                  <a:gd name="T12" fmla="*/ 455 w 467"/>
                  <a:gd name="T13" fmla="*/ 365 h 467"/>
                  <a:gd name="T14" fmla="*/ 464 w 467"/>
                  <a:gd name="T15" fmla="*/ 380 h 467"/>
                  <a:gd name="T16" fmla="*/ 467 w 467"/>
                  <a:gd name="T17" fmla="*/ 396 h 467"/>
                  <a:gd name="T18" fmla="*/ 467 w 467"/>
                  <a:gd name="T19" fmla="*/ 412 h 467"/>
                  <a:gd name="T20" fmla="*/ 462 w 467"/>
                  <a:gd name="T21" fmla="*/ 428 h 467"/>
                  <a:gd name="T22" fmla="*/ 454 w 467"/>
                  <a:gd name="T23" fmla="*/ 443 h 467"/>
                  <a:gd name="T24" fmla="*/ 441 w 467"/>
                  <a:gd name="T25" fmla="*/ 454 h 467"/>
                  <a:gd name="T26" fmla="*/ 427 w 467"/>
                  <a:gd name="T27" fmla="*/ 463 h 467"/>
                  <a:gd name="T28" fmla="*/ 410 w 467"/>
                  <a:gd name="T29" fmla="*/ 467 h 467"/>
                  <a:gd name="T30" fmla="*/ 394 w 467"/>
                  <a:gd name="T31" fmla="*/ 466 h 467"/>
                  <a:gd name="T32" fmla="*/ 378 w 467"/>
                  <a:gd name="T33" fmla="*/ 462 h 467"/>
                  <a:gd name="T34" fmla="*/ 364 w 467"/>
                  <a:gd name="T35" fmla="*/ 453 h 467"/>
                  <a:gd name="T36" fmla="*/ 352 w 467"/>
                  <a:gd name="T37" fmla="*/ 441 h 467"/>
                  <a:gd name="T38" fmla="*/ 22 w 467"/>
                  <a:gd name="T39" fmla="*/ 113 h 467"/>
                  <a:gd name="T40" fmla="*/ 19 w 467"/>
                  <a:gd name="T41" fmla="*/ 110 h 467"/>
                  <a:gd name="T42" fmla="*/ 16 w 467"/>
                  <a:gd name="T43" fmla="*/ 105 h 467"/>
                  <a:gd name="T44" fmla="*/ 7 w 467"/>
                  <a:gd name="T45" fmla="*/ 92 h 467"/>
                  <a:gd name="T46" fmla="*/ 1 w 467"/>
                  <a:gd name="T47" fmla="*/ 76 h 467"/>
                  <a:gd name="T48" fmla="*/ 0 w 467"/>
                  <a:gd name="T49" fmla="*/ 59 h 467"/>
                  <a:gd name="T50" fmla="*/ 4 w 467"/>
                  <a:gd name="T51" fmla="*/ 43 h 467"/>
                  <a:gd name="T52" fmla="*/ 11 w 467"/>
                  <a:gd name="T53" fmla="*/ 28 h 467"/>
                  <a:gd name="T54" fmla="*/ 22 w 467"/>
                  <a:gd name="T55" fmla="*/ 15 h 467"/>
                  <a:gd name="T56" fmla="*/ 37 w 467"/>
                  <a:gd name="T57" fmla="*/ 6 h 467"/>
                  <a:gd name="T58" fmla="*/ 53 w 467"/>
                  <a:gd name="T59" fmla="*/ 0 h 467"/>
                  <a:gd name="T60" fmla="*/ 70 w 467"/>
                  <a:gd name="T61"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7" h="467">
                    <a:moveTo>
                      <a:pt x="70" y="0"/>
                    </a:moveTo>
                    <a:lnTo>
                      <a:pt x="86" y="3"/>
                    </a:lnTo>
                    <a:lnTo>
                      <a:pt x="100" y="11"/>
                    </a:lnTo>
                    <a:lnTo>
                      <a:pt x="113" y="22"/>
                    </a:lnTo>
                    <a:lnTo>
                      <a:pt x="442" y="351"/>
                    </a:lnTo>
                    <a:lnTo>
                      <a:pt x="449" y="358"/>
                    </a:lnTo>
                    <a:lnTo>
                      <a:pt x="455" y="365"/>
                    </a:lnTo>
                    <a:lnTo>
                      <a:pt x="464" y="380"/>
                    </a:lnTo>
                    <a:lnTo>
                      <a:pt x="467" y="396"/>
                    </a:lnTo>
                    <a:lnTo>
                      <a:pt x="467" y="412"/>
                    </a:lnTo>
                    <a:lnTo>
                      <a:pt x="462" y="428"/>
                    </a:lnTo>
                    <a:lnTo>
                      <a:pt x="454" y="443"/>
                    </a:lnTo>
                    <a:lnTo>
                      <a:pt x="441" y="454"/>
                    </a:lnTo>
                    <a:lnTo>
                      <a:pt x="427" y="463"/>
                    </a:lnTo>
                    <a:lnTo>
                      <a:pt x="410" y="467"/>
                    </a:lnTo>
                    <a:lnTo>
                      <a:pt x="394" y="466"/>
                    </a:lnTo>
                    <a:lnTo>
                      <a:pt x="378" y="462"/>
                    </a:lnTo>
                    <a:lnTo>
                      <a:pt x="364" y="453"/>
                    </a:lnTo>
                    <a:lnTo>
                      <a:pt x="352" y="441"/>
                    </a:lnTo>
                    <a:lnTo>
                      <a:pt x="22" y="113"/>
                    </a:lnTo>
                    <a:lnTo>
                      <a:pt x="19" y="110"/>
                    </a:lnTo>
                    <a:lnTo>
                      <a:pt x="16" y="105"/>
                    </a:lnTo>
                    <a:lnTo>
                      <a:pt x="7" y="92"/>
                    </a:lnTo>
                    <a:lnTo>
                      <a:pt x="1" y="76"/>
                    </a:lnTo>
                    <a:lnTo>
                      <a:pt x="0" y="59"/>
                    </a:lnTo>
                    <a:lnTo>
                      <a:pt x="4" y="43"/>
                    </a:lnTo>
                    <a:lnTo>
                      <a:pt x="11" y="28"/>
                    </a:lnTo>
                    <a:lnTo>
                      <a:pt x="22" y="15"/>
                    </a:lnTo>
                    <a:lnTo>
                      <a:pt x="37" y="6"/>
                    </a:lnTo>
                    <a:lnTo>
                      <a:pt x="53" y="0"/>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4" name="Freeform 13">
                <a:extLst>
                  <a:ext uri="{FF2B5EF4-FFF2-40B4-BE49-F238E27FC236}">
                    <a16:creationId xmlns:a16="http://schemas.microsoft.com/office/drawing/2014/main" id="{9DEA3AF8-D246-420D-A0E0-A263FD565134}"/>
                  </a:ext>
                </a:extLst>
              </p:cNvPr>
              <p:cNvSpPr>
                <a:spLocks/>
              </p:cNvSpPr>
              <p:nvPr/>
            </p:nvSpPr>
            <p:spPr bwMode="auto">
              <a:xfrm>
                <a:off x="1485900" y="2898775"/>
                <a:ext cx="58738" cy="60325"/>
              </a:xfrm>
              <a:custGeom>
                <a:avLst/>
                <a:gdLst>
                  <a:gd name="T0" fmla="*/ 59 w 449"/>
                  <a:gd name="T1" fmla="*/ 0 h 450"/>
                  <a:gd name="T2" fmla="*/ 76 w 449"/>
                  <a:gd name="T3" fmla="*/ 1 h 450"/>
                  <a:gd name="T4" fmla="*/ 91 w 449"/>
                  <a:gd name="T5" fmla="*/ 7 h 450"/>
                  <a:gd name="T6" fmla="*/ 106 w 449"/>
                  <a:gd name="T7" fmla="*/ 16 h 450"/>
                  <a:gd name="T8" fmla="*/ 434 w 449"/>
                  <a:gd name="T9" fmla="*/ 344 h 450"/>
                  <a:gd name="T10" fmla="*/ 444 w 449"/>
                  <a:gd name="T11" fmla="*/ 360 h 450"/>
                  <a:gd name="T12" fmla="*/ 449 w 449"/>
                  <a:gd name="T13" fmla="*/ 377 h 450"/>
                  <a:gd name="T14" fmla="*/ 449 w 449"/>
                  <a:gd name="T15" fmla="*/ 394 h 450"/>
                  <a:gd name="T16" fmla="*/ 444 w 449"/>
                  <a:gd name="T17" fmla="*/ 412 h 450"/>
                  <a:gd name="T18" fmla="*/ 434 w 449"/>
                  <a:gd name="T19" fmla="*/ 427 h 450"/>
                  <a:gd name="T20" fmla="*/ 422 w 449"/>
                  <a:gd name="T21" fmla="*/ 439 h 450"/>
                  <a:gd name="T22" fmla="*/ 406 w 449"/>
                  <a:gd name="T23" fmla="*/ 446 h 450"/>
                  <a:gd name="T24" fmla="*/ 390 w 449"/>
                  <a:gd name="T25" fmla="*/ 450 h 450"/>
                  <a:gd name="T26" fmla="*/ 373 w 449"/>
                  <a:gd name="T27" fmla="*/ 449 h 450"/>
                  <a:gd name="T28" fmla="*/ 358 w 449"/>
                  <a:gd name="T29" fmla="*/ 444 h 450"/>
                  <a:gd name="T30" fmla="*/ 344 w 449"/>
                  <a:gd name="T31" fmla="*/ 434 h 450"/>
                  <a:gd name="T32" fmla="*/ 14 w 449"/>
                  <a:gd name="T33" fmla="*/ 106 h 450"/>
                  <a:gd name="T34" fmla="*/ 5 w 449"/>
                  <a:gd name="T35" fmla="*/ 91 h 450"/>
                  <a:gd name="T36" fmla="*/ 0 w 449"/>
                  <a:gd name="T37" fmla="*/ 73 h 450"/>
                  <a:gd name="T38" fmla="*/ 0 w 449"/>
                  <a:gd name="T39" fmla="*/ 56 h 450"/>
                  <a:gd name="T40" fmla="*/ 5 w 449"/>
                  <a:gd name="T41" fmla="*/ 38 h 450"/>
                  <a:gd name="T42" fmla="*/ 14 w 449"/>
                  <a:gd name="T43" fmla="*/ 22 h 450"/>
                  <a:gd name="T44" fmla="*/ 28 w 449"/>
                  <a:gd name="T45" fmla="*/ 11 h 450"/>
                  <a:gd name="T46" fmla="*/ 43 w 449"/>
                  <a:gd name="T47" fmla="*/ 3 h 450"/>
                  <a:gd name="T48" fmla="*/ 59 w 449"/>
                  <a:gd name="T49" fmla="*/ 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9" h="450">
                    <a:moveTo>
                      <a:pt x="59" y="0"/>
                    </a:moveTo>
                    <a:lnTo>
                      <a:pt x="76" y="1"/>
                    </a:lnTo>
                    <a:lnTo>
                      <a:pt x="91" y="7"/>
                    </a:lnTo>
                    <a:lnTo>
                      <a:pt x="106" y="16"/>
                    </a:lnTo>
                    <a:lnTo>
                      <a:pt x="434" y="344"/>
                    </a:lnTo>
                    <a:lnTo>
                      <a:pt x="444" y="360"/>
                    </a:lnTo>
                    <a:lnTo>
                      <a:pt x="449" y="377"/>
                    </a:lnTo>
                    <a:lnTo>
                      <a:pt x="449" y="394"/>
                    </a:lnTo>
                    <a:lnTo>
                      <a:pt x="444" y="412"/>
                    </a:lnTo>
                    <a:lnTo>
                      <a:pt x="434" y="427"/>
                    </a:lnTo>
                    <a:lnTo>
                      <a:pt x="422" y="439"/>
                    </a:lnTo>
                    <a:lnTo>
                      <a:pt x="406" y="446"/>
                    </a:lnTo>
                    <a:lnTo>
                      <a:pt x="390" y="450"/>
                    </a:lnTo>
                    <a:lnTo>
                      <a:pt x="373" y="449"/>
                    </a:lnTo>
                    <a:lnTo>
                      <a:pt x="358" y="444"/>
                    </a:lnTo>
                    <a:lnTo>
                      <a:pt x="344" y="434"/>
                    </a:lnTo>
                    <a:lnTo>
                      <a:pt x="14" y="106"/>
                    </a:lnTo>
                    <a:lnTo>
                      <a:pt x="5" y="91"/>
                    </a:lnTo>
                    <a:lnTo>
                      <a:pt x="0" y="73"/>
                    </a:lnTo>
                    <a:lnTo>
                      <a:pt x="0" y="56"/>
                    </a:lnTo>
                    <a:lnTo>
                      <a:pt x="5" y="38"/>
                    </a:lnTo>
                    <a:lnTo>
                      <a:pt x="14" y="22"/>
                    </a:lnTo>
                    <a:lnTo>
                      <a:pt x="28" y="11"/>
                    </a:lnTo>
                    <a:lnTo>
                      <a:pt x="43" y="3"/>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5" name="Freeform 14">
                <a:extLst>
                  <a:ext uri="{FF2B5EF4-FFF2-40B4-BE49-F238E27FC236}">
                    <a16:creationId xmlns:a16="http://schemas.microsoft.com/office/drawing/2014/main" id="{45D8D666-B982-4E55-B901-425C7C82CA9F}"/>
                  </a:ext>
                </a:extLst>
              </p:cNvPr>
              <p:cNvSpPr>
                <a:spLocks/>
              </p:cNvSpPr>
              <p:nvPr/>
            </p:nvSpPr>
            <p:spPr bwMode="auto">
              <a:xfrm>
                <a:off x="1630363" y="2841625"/>
                <a:ext cx="15875" cy="79375"/>
              </a:xfrm>
              <a:custGeom>
                <a:avLst/>
                <a:gdLst>
                  <a:gd name="T0" fmla="*/ 64 w 129"/>
                  <a:gd name="T1" fmla="*/ 0 h 595"/>
                  <a:gd name="T2" fmla="*/ 81 w 129"/>
                  <a:gd name="T3" fmla="*/ 2 h 595"/>
                  <a:gd name="T4" fmla="*/ 97 w 129"/>
                  <a:gd name="T5" fmla="*/ 8 h 595"/>
                  <a:gd name="T6" fmla="*/ 110 w 129"/>
                  <a:gd name="T7" fmla="*/ 19 h 595"/>
                  <a:gd name="T8" fmla="*/ 120 w 129"/>
                  <a:gd name="T9" fmla="*/ 32 h 595"/>
                  <a:gd name="T10" fmla="*/ 127 w 129"/>
                  <a:gd name="T11" fmla="*/ 47 h 595"/>
                  <a:gd name="T12" fmla="*/ 129 w 129"/>
                  <a:gd name="T13" fmla="*/ 64 h 595"/>
                  <a:gd name="T14" fmla="*/ 129 w 129"/>
                  <a:gd name="T15" fmla="*/ 531 h 595"/>
                  <a:gd name="T16" fmla="*/ 127 w 129"/>
                  <a:gd name="T17" fmla="*/ 548 h 595"/>
                  <a:gd name="T18" fmla="*/ 120 w 129"/>
                  <a:gd name="T19" fmla="*/ 562 h 595"/>
                  <a:gd name="T20" fmla="*/ 110 w 129"/>
                  <a:gd name="T21" fmla="*/ 576 h 595"/>
                  <a:gd name="T22" fmla="*/ 97 w 129"/>
                  <a:gd name="T23" fmla="*/ 586 h 595"/>
                  <a:gd name="T24" fmla="*/ 81 w 129"/>
                  <a:gd name="T25" fmla="*/ 593 h 595"/>
                  <a:gd name="T26" fmla="*/ 64 w 129"/>
                  <a:gd name="T27" fmla="*/ 595 h 595"/>
                  <a:gd name="T28" fmla="*/ 62 w 129"/>
                  <a:gd name="T29" fmla="*/ 595 h 595"/>
                  <a:gd name="T30" fmla="*/ 46 w 129"/>
                  <a:gd name="T31" fmla="*/ 592 h 595"/>
                  <a:gd name="T32" fmla="*/ 31 w 129"/>
                  <a:gd name="T33" fmla="*/ 585 h 595"/>
                  <a:gd name="T34" fmla="*/ 17 w 129"/>
                  <a:gd name="T35" fmla="*/ 575 h 595"/>
                  <a:gd name="T36" fmla="*/ 8 w 129"/>
                  <a:gd name="T37" fmla="*/ 561 h 595"/>
                  <a:gd name="T38" fmla="*/ 2 w 129"/>
                  <a:gd name="T39" fmla="*/ 546 h 595"/>
                  <a:gd name="T40" fmla="*/ 0 w 129"/>
                  <a:gd name="T41" fmla="*/ 529 h 595"/>
                  <a:gd name="T42" fmla="*/ 0 w 129"/>
                  <a:gd name="T43" fmla="*/ 64 h 595"/>
                  <a:gd name="T44" fmla="*/ 2 w 129"/>
                  <a:gd name="T45" fmla="*/ 47 h 595"/>
                  <a:gd name="T46" fmla="*/ 9 w 129"/>
                  <a:gd name="T47" fmla="*/ 32 h 595"/>
                  <a:gd name="T48" fmla="*/ 19 w 129"/>
                  <a:gd name="T49" fmla="*/ 19 h 595"/>
                  <a:gd name="T50" fmla="*/ 32 w 129"/>
                  <a:gd name="T51" fmla="*/ 8 h 595"/>
                  <a:gd name="T52" fmla="*/ 48 w 129"/>
                  <a:gd name="T53" fmla="*/ 2 h 595"/>
                  <a:gd name="T54" fmla="*/ 64 w 129"/>
                  <a:gd name="T55" fmla="*/ 0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 h="595">
                    <a:moveTo>
                      <a:pt x="64" y="0"/>
                    </a:moveTo>
                    <a:lnTo>
                      <a:pt x="81" y="2"/>
                    </a:lnTo>
                    <a:lnTo>
                      <a:pt x="97" y="8"/>
                    </a:lnTo>
                    <a:lnTo>
                      <a:pt x="110" y="19"/>
                    </a:lnTo>
                    <a:lnTo>
                      <a:pt x="120" y="32"/>
                    </a:lnTo>
                    <a:lnTo>
                      <a:pt x="127" y="47"/>
                    </a:lnTo>
                    <a:lnTo>
                      <a:pt x="129" y="64"/>
                    </a:lnTo>
                    <a:lnTo>
                      <a:pt x="129" y="531"/>
                    </a:lnTo>
                    <a:lnTo>
                      <a:pt x="127" y="548"/>
                    </a:lnTo>
                    <a:lnTo>
                      <a:pt x="120" y="562"/>
                    </a:lnTo>
                    <a:lnTo>
                      <a:pt x="110" y="576"/>
                    </a:lnTo>
                    <a:lnTo>
                      <a:pt x="97" y="586"/>
                    </a:lnTo>
                    <a:lnTo>
                      <a:pt x="81" y="593"/>
                    </a:lnTo>
                    <a:lnTo>
                      <a:pt x="64" y="595"/>
                    </a:lnTo>
                    <a:lnTo>
                      <a:pt x="62" y="595"/>
                    </a:lnTo>
                    <a:lnTo>
                      <a:pt x="46" y="592"/>
                    </a:lnTo>
                    <a:lnTo>
                      <a:pt x="31" y="585"/>
                    </a:lnTo>
                    <a:lnTo>
                      <a:pt x="17" y="575"/>
                    </a:lnTo>
                    <a:lnTo>
                      <a:pt x="8" y="561"/>
                    </a:lnTo>
                    <a:lnTo>
                      <a:pt x="2" y="546"/>
                    </a:lnTo>
                    <a:lnTo>
                      <a:pt x="0" y="529"/>
                    </a:lnTo>
                    <a:lnTo>
                      <a:pt x="0" y="64"/>
                    </a:lnTo>
                    <a:lnTo>
                      <a:pt x="2" y="47"/>
                    </a:lnTo>
                    <a:lnTo>
                      <a:pt x="9" y="32"/>
                    </a:lnTo>
                    <a:lnTo>
                      <a:pt x="19" y="19"/>
                    </a:lnTo>
                    <a:lnTo>
                      <a:pt x="32" y="8"/>
                    </a:lnTo>
                    <a:lnTo>
                      <a:pt x="48" y="2"/>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sp>
          <p:nvSpPr>
            <p:cNvPr id="104" name="Freeform 2565">
              <a:extLst>
                <a:ext uri="{FF2B5EF4-FFF2-40B4-BE49-F238E27FC236}">
                  <a16:creationId xmlns:a16="http://schemas.microsoft.com/office/drawing/2014/main" id="{FA53FF55-CAEC-43F5-BDCA-8C4110ECA91A}"/>
                </a:ext>
              </a:extLst>
            </p:cNvPr>
            <p:cNvSpPr>
              <a:spLocks/>
            </p:cNvSpPr>
            <p:nvPr/>
          </p:nvSpPr>
          <p:spPr bwMode="auto">
            <a:xfrm rot="10800000">
              <a:off x="7525037" y="1829629"/>
              <a:ext cx="119180" cy="119180"/>
            </a:xfrm>
            <a:custGeom>
              <a:avLst/>
              <a:gdLst>
                <a:gd name="T0" fmla="*/ 40 w 80"/>
                <a:gd name="T1" fmla="*/ 0 h 80"/>
                <a:gd name="T2" fmla="*/ 56 w 80"/>
                <a:gd name="T3" fmla="*/ 3 h 80"/>
                <a:gd name="T4" fmla="*/ 68 w 80"/>
                <a:gd name="T5" fmla="*/ 12 h 80"/>
                <a:gd name="T6" fmla="*/ 77 w 80"/>
                <a:gd name="T7" fmla="*/ 25 h 80"/>
                <a:gd name="T8" fmla="*/ 80 w 80"/>
                <a:gd name="T9" fmla="*/ 40 h 80"/>
                <a:gd name="T10" fmla="*/ 77 w 80"/>
                <a:gd name="T11" fmla="*/ 56 h 80"/>
                <a:gd name="T12" fmla="*/ 68 w 80"/>
                <a:gd name="T13" fmla="*/ 68 h 80"/>
                <a:gd name="T14" fmla="*/ 56 w 80"/>
                <a:gd name="T15" fmla="*/ 77 h 80"/>
                <a:gd name="T16" fmla="*/ 40 w 80"/>
                <a:gd name="T17" fmla="*/ 80 h 80"/>
                <a:gd name="T18" fmla="*/ 25 w 80"/>
                <a:gd name="T19" fmla="*/ 77 h 80"/>
                <a:gd name="T20" fmla="*/ 12 w 80"/>
                <a:gd name="T21" fmla="*/ 68 h 80"/>
                <a:gd name="T22" fmla="*/ 3 w 80"/>
                <a:gd name="T23" fmla="*/ 56 h 80"/>
                <a:gd name="T24" fmla="*/ 0 w 80"/>
                <a:gd name="T25" fmla="*/ 40 h 80"/>
                <a:gd name="T26" fmla="*/ 3 w 80"/>
                <a:gd name="T27" fmla="*/ 25 h 80"/>
                <a:gd name="T28" fmla="*/ 12 w 80"/>
                <a:gd name="T29" fmla="*/ 12 h 80"/>
                <a:gd name="T30" fmla="*/ 25 w 80"/>
                <a:gd name="T31" fmla="*/ 3 h 80"/>
                <a:gd name="T32" fmla="*/ 40 w 80"/>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0">
                  <a:moveTo>
                    <a:pt x="40" y="0"/>
                  </a:moveTo>
                  <a:lnTo>
                    <a:pt x="56" y="3"/>
                  </a:lnTo>
                  <a:lnTo>
                    <a:pt x="68" y="12"/>
                  </a:lnTo>
                  <a:lnTo>
                    <a:pt x="77" y="25"/>
                  </a:lnTo>
                  <a:lnTo>
                    <a:pt x="80" y="40"/>
                  </a:lnTo>
                  <a:lnTo>
                    <a:pt x="77" y="56"/>
                  </a:lnTo>
                  <a:lnTo>
                    <a:pt x="68" y="68"/>
                  </a:lnTo>
                  <a:lnTo>
                    <a:pt x="56" y="77"/>
                  </a:lnTo>
                  <a:lnTo>
                    <a:pt x="40" y="80"/>
                  </a:lnTo>
                  <a:lnTo>
                    <a:pt x="25" y="77"/>
                  </a:lnTo>
                  <a:lnTo>
                    <a:pt x="12" y="68"/>
                  </a:lnTo>
                  <a:lnTo>
                    <a:pt x="3" y="56"/>
                  </a:lnTo>
                  <a:lnTo>
                    <a:pt x="0" y="40"/>
                  </a:lnTo>
                  <a:lnTo>
                    <a:pt x="3" y="25"/>
                  </a:lnTo>
                  <a:lnTo>
                    <a:pt x="12" y="12"/>
                  </a:lnTo>
                  <a:lnTo>
                    <a:pt x="25" y="3"/>
                  </a:lnTo>
                  <a:lnTo>
                    <a:pt x="40"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grpSp>
        <p:nvGrpSpPr>
          <p:cNvPr id="175" name="Grupo 174">
            <a:extLst>
              <a:ext uri="{FF2B5EF4-FFF2-40B4-BE49-F238E27FC236}">
                <a16:creationId xmlns:a16="http://schemas.microsoft.com/office/drawing/2014/main" id="{DC7AF733-6FD1-46BB-B211-E325CFC3CC2C}"/>
              </a:ext>
            </a:extLst>
          </p:cNvPr>
          <p:cNvGrpSpPr/>
          <p:nvPr/>
        </p:nvGrpSpPr>
        <p:grpSpPr>
          <a:xfrm>
            <a:off x="1019668" y="2184002"/>
            <a:ext cx="2557559" cy="2732663"/>
            <a:chOff x="530074" y="1792112"/>
            <a:chExt cx="2557559" cy="2732663"/>
          </a:xfrm>
        </p:grpSpPr>
        <p:sp>
          <p:nvSpPr>
            <p:cNvPr id="106" name="Freeform 2553">
              <a:extLst>
                <a:ext uri="{FF2B5EF4-FFF2-40B4-BE49-F238E27FC236}">
                  <a16:creationId xmlns:a16="http://schemas.microsoft.com/office/drawing/2014/main" id="{175806AE-23EF-418C-B480-C7DBD5E8D1E7}"/>
                </a:ext>
              </a:extLst>
            </p:cNvPr>
            <p:cNvSpPr>
              <a:spLocks/>
            </p:cNvSpPr>
            <p:nvPr/>
          </p:nvSpPr>
          <p:spPr bwMode="auto">
            <a:xfrm>
              <a:off x="1618744" y="2924787"/>
              <a:ext cx="1448033" cy="1599988"/>
            </a:xfrm>
            <a:custGeom>
              <a:avLst/>
              <a:gdLst>
                <a:gd name="T0" fmla="*/ 486 w 973"/>
                <a:gd name="T1" fmla="*/ 0 h 1072"/>
                <a:gd name="T2" fmla="*/ 546 w 973"/>
                <a:gd name="T3" fmla="*/ 103 h 1072"/>
                <a:gd name="T4" fmla="*/ 609 w 973"/>
                <a:gd name="T5" fmla="*/ 117 h 1072"/>
                <a:gd name="T6" fmla="*/ 670 w 973"/>
                <a:gd name="T7" fmla="*/ 136 h 1072"/>
                <a:gd name="T8" fmla="*/ 727 w 973"/>
                <a:gd name="T9" fmla="*/ 164 h 1072"/>
                <a:gd name="T10" fmla="*/ 780 w 973"/>
                <a:gd name="T11" fmla="*/ 199 h 1072"/>
                <a:gd name="T12" fmla="*/ 828 w 973"/>
                <a:gd name="T13" fmla="*/ 239 h 1072"/>
                <a:gd name="T14" fmla="*/ 869 w 973"/>
                <a:gd name="T15" fmla="*/ 286 h 1072"/>
                <a:gd name="T16" fmla="*/ 905 w 973"/>
                <a:gd name="T17" fmla="*/ 338 h 1072"/>
                <a:gd name="T18" fmla="*/ 934 w 973"/>
                <a:gd name="T19" fmla="*/ 394 h 1072"/>
                <a:gd name="T20" fmla="*/ 955 w 973"/>
                <a:gd name="T21" fmla="*/ 455 h 1072"/>
                <a:gd name="T22" fmla="*/ 968 w 973"/>
                <a:gd name="T23" fmla="*/ 520 h 1072"/>
                <a:gd name="T24" fmla="*/ 973 w 973"/>
                <a:gd name="T25" fmla="*/ 586 h 1072"/>
                <a:gd name="T26" fmla="*/ 968 w 973"/>
                <a:gd name="T27" fmla="*/ 651 h 1072"/>
                <a:gd name="T28" fmla="*/ 955 w 973"/>
                <a:gd name="T29" fmla="*/ 715 h 1072"/>
                <a:gd name="T30" fmla="*/ 934 w 973"/>
                <a:gd name="T31" fmla="*/ 775 h 1072"/>
                <a:gd name="T32" fmla="*/ 906 w 973"/>
                <a:gd name="T33" fmla="*/ 832 h 1072"/>
                <a:gd name="T34" fmla="*/ 872 w 973"/>
                <a:gd name="T35" fmla="*/ 883 h 1072"/>
                <a:gd name="T36" fmla="*/ 831 w 973"/>
                <a:gd name="T37" fmla="*/ 929 h 1072"/>
                <a:gd name="T38" fmla="*/ 783 w 973"/>
                <a:gd name="T39" fmla="*/ 970 h 1072"/>
                <a:gd name="T40" fmla="*/ 732 w 973"/>
                <a:gd name="T41" fmla="*/ 1006 h 1072"/>
                <a:gd name="T42" fmla="*/ 676 w 973"/>
                <a:gd name="T43" fmla="*/ 1034 h 1072"/>
                <a:gd name="T44" fmla="*/ 616 w 973"/>
                <a:gd name="T45" fmla="*/ 1055 h 1072"/>
                <a:gd name="T46" fmla="*/ 553 w 973"/>
                <a:gd name="T47" fmla="*/ 1068 h 1072"/>
                <a:gd name="T48" fmla="*/ 486 w 973"/>
                <a:gd name="T49" fmla="*/ 1072 h 1072"/>
                <a:gd name="T50" fmla="*/ 421 w 973"/>
                <a:gd name="T51" fmla="*/ 1068 h 1072"/>
                <a:gd name="T52" fmla="*/ 358 w 973"/>
                <a:gd name="T53" fmla="*/ 1055 h 1072"/>
                <a:gd name="T54" fmla="*/ 297 w 973"/>
                <a:gd name="T55" fmla="*/ 1034 h 1072"/>
                <a:gd name="T56" fmla="*/ 241 w 973"/>
                <a:gd name="T57" fmla="*/ 1006 h 1072"/>
                <a:gd name="T58" fmla="*/ 189 w 973"/>
                <a:gd name="T59" fmla="*/ 970 h 1072"/>
                <a:gd name="T60" fmla="*/ 144 w 973"/>
                <a:gd name="T61" fmla="*/ 929 h 1072"/>
                <a:gd name="T62" fmla="*/ 102 w 973"/>
                <a:gd name="T63" fmla="*/ 883 h 1072"/>
                <a:gd name="T64" fmla="*/ 67 w 973"/>
                <a:gd name="T65" fmla="*/ 832 h 1072"/>
                <a:gd name="T66" fmla="*/ 39 w 973"/>
                <a:gd name="T67" fmla="*/ 775 h 1072"/>
                <a:gd name="T68" fmla="*/ 18 w 973"/>
                <a:gd name="T69" fmla="*/ 715 h 1072"/>
                <a:gd name="T70" fmla="*/ 5 w 973"/>
                <a:gd name="T71" fmla="*/ 651 h 1072"/>
                <a:gd name="T72" fmla="*/ 0 w 973"/>
                <a:gd name="T73" fmla="*/ 586 h 1072"/>
                <a:gd name="T74" fmla="*/ 6 w 973"/>
                <a:gd name="T75" fmla="*/ 520 h 1072"/>
                <a:gd name="T76" fmla="*/ 18 w 973"/>
                <a:gd name="T77" fmla="*/ 455 h 1072"/>
                <a:gd name="T78" fmla="*/ 40 w 973"/>
                <a:gd name="T79" fmla="*/ 394 h 1072"/>
                <a:gd name="T80" fmla="*/ 68 w 973"/>
                <a:gd name="T81" fmla="*/ 338 h 1072"/>
                <a:gd name="T82" fmla="*/ 104 w 973"/>
                <a:gd name="T83" fmla="*/ 286 h 1072"/>
                <a:gd name="T84" fmla="*/ 147 w 973"/>
                <a:gd name="T85" fmla="*/ 239 h 1072"/>
                <a:gd name="T86" fmla="*/ 194 w 973"/>
                <a:gd name="T87" fmla="*/ 199 h 1072"/>
                <a:gd name="T88" fmla="*/ 246 w 973"/>
                <a:gd name="T89" fmla="*/ 164 h 1072"/>
                <a:gd name="T90" fmla="*/ 303 w 973"/>
                <a:gd name="T91" fmla="*/ 136 h 1072"/>
                <a:gd name="T92" fmla="*/ 364 w 973"/>
                <a:gd name="T93" fmla="*/ 117 h 1072"/>
                <a:gd name="T94" fmla="*/ 429 w 973"/>
                <a:gd name="T95" fmla="*/ 103 h 1072"/>
                <a:gd name="T96" fmla="*/ 486 w 973"/>
                <a:gd name="T9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3" h="1072">
                  <a:moveTo>
                    <a:pt x="486" y="0"/>
                  </a:moveTo>
                  <a:lnTo>
                    <a:pt x="546" y="103"/>
                  </a:lnTo>
                  <a:lnTo>
                    <a:pt x="609" y="117"/>
                  </a:lnTo>
                  <a:lnTo>
                    <a:pt x="670" y="136"/>
                  </a:lnTo>
                  <a:lnTo>
                    <a:pt x="727" y="164"/>
                  </a:lnTo>
                  <a:lnTo>
                    <a:pt x="780" y="199"/>
                  </a:lnTo>
                  <a:lnTo>
                    <a:pt x="828" y="239"/>
                  </a:lnTo>
                  <a:lnTo>
                    <a:pt x="869" y="286"/>
                  </a:lnTo>
                  <a:lnTo>
                    <a:pt x="905" y="338"/>
                  </a:lnTo>
                  <a:lnTo>
                    <a:pt x="934" y="394"/>
                  </a:lnTo>
                  <a:lnTo>
                    <a:pt x="955" y="455"/>
                  </a:lnTo>
                  <a:lnTo>
                    <a:pt x="968" y="520"/>
                  </a:lnTo>
                  <a:lnTo>
                    <a:pt x="973" y="586"/>
                  </a:lnTo>
                  <a:lnTo>
                    <a:pt x="968" y="651"/>
                  </a:lnTo>
                  <a:lnTo>
                    <a:pt x="955" y="715"/>
                  </a:lnTo>
                  <a:lnTo>
                    <a:pt x="934" y="775"/>
                  </a:lnTo>
                  <a:lnTo>
                    <a:pt x="906" y="832"/>
                  </a:lnTo>
                  <a:lnTo>
                    <a:pt x="872" y="883"/>
                  </a:lnTo>
                  <a:lnTo>
                    <a:pt x="831" y="929"/>
                  </a:lnTo>
                  <a:lnTo>
                    <a:pt x="783" y="970"/>
                  </a:lnTo>
                  <a:lnTo>
                    <a:pt x="732" y="1006"/>
                  </a:lnTo>
                  <a:lnTo>
                    <a:pt x="676" y="1034"/>
                  </a:lnTo>
                  <a:lnTo>
                    <a:pt x="616" y="1055"/>
                  </a:lnTo>
                  <a:lnTo>
                    <a:pt x="553" y="1068"/>
                  </a:lnTo>
                  <a:lnTo>
                    <a:pt x="486" y="1072"/>
                  </a:lnTo>
                  <a:lnTo>
                    <a:pt x="421" y="1068"/>
                  </a:lnTo>
                  <a:lnTo>
                    <a:pt x="358" y="1055"/>
                  </a:lnTo>
                  <a:lnTo>
                    <a:pt x="297" y="1034"/>
                  </a:lnTo>
                  <a:lnTo>
                    <a:pt x="241" y="1006"/>
                  </a:lnTo>
                  <a:lnTo>
                    <a:pt x="189" y="970"/>
                  </a:lnTo>
                  <a:lnTo>
                    <a:pt x="144" y="929"/>
                  </a:lnTo>
                  <a:lnTo>
                    <a:pt x="102" y="883"/>
                  </a:lnTo>
                  <a:lnTo>
                    <a:pt x="67" y="832"/>
                  </a:lnTo>
                  <a:lnTo>
                    <a:pt x="39" y="775"/>
                  </a:lnTo>
                  <a:lnTo>
                    <a:pt x="18" y="715"/>
                  </a:lnTo>
                  <a:lnTo>
                    <a:pt x="5" y="651"/>
                  </a:lnTo>
                  <a:lnTo>
                    <a:pt x="0" y="586"/>
                  </a:lnTo>
                  <a:lnTo>
                    <a:pt x="6" y="520"/>
                  </a:lnTo>
                  <a:lnTo>
                    <a:pt x="18" y="455"/>
                  </a:lnTo>
                  <a:lnTo>
                    <a:pt x="40" y="394"/>
                  </a:lnTo>
                  <a:lnTo>
                    <a:pt x="68" y="338"/>
                  </a:lnTo>
                  <a:lnTo>
                    <a:pt x="104" y="286"/>
                  </a:lnTo>
                  <a:lnTo>
                    <a:pt x="147" y="239"/>
                  </a:lnTo>
                  <a:lnTo>
                    <a:pt x="194" y="199"/>
                  </a:lnTo>
                  <a:lnTo>
                    <a:pt x="246" y="164"/>
                  </a:lnTo>
                  <a:lnTo>
                    <a:pt x="303" y="136"/>
                  </a:lnTo>
                  <a:lnTo>
                    <a:pt x="364" y="117"/>
                  </a:lnTo>
                  <a:lnTo>
                    <a:pt x="429" y="103"/>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7" name="Freeform 2554">
              <a:extLst>
                <a:ext uri="{FF2B5EF4-FFF2-40B4-BE49-F238E27FC236}">
                  <a16:creationId xmlns:a16="http://schemas.microsoft.com/office/drawing/2014/main" id="{F4BCE40E-0452-4191-8382-316DB2A97228}"/>
                </a:ext>
              </a:extLst>
            </p:cNvPr>
            <p:cNvSpPr>
              <a:spLocks/>
            </p:cNvSpPr>
            <p:nvPr/>
          </p:nvSpPr>
          <p:spPr bwMode="auto">
            <a:xfrm>
              <a:off x="1886898" y="3341915"/>
              <a:ext cx="911723" cy="914704"/>
            </a:xfrm>
            <a:custGeom>
              <a:avLst/>
              <a:gdLst>
                <a:gd name="T0" fmla="*/ 305 w 613"/>
                <a:gd name="T1" fmla="*/ 0 h 613"/>
                <a:gd name="T2" fmla="*/ 356 w 613"/>
                <a:gd name="T3" fmla="*/ 5 h 613"/>
                <a:gd name="T4" fmla="*/ 403 w 613"/>
                <a:gd name="T5" fmla="*/ 16 h 613"/>
                <a:gd name="T6" fmla="*/ 447 w 613"/>
                <a:gd name="T7" fmla="*/ 36 h 613"/>
                <a:gd name="T8" fmla="*/ 487 w 613"/>
                <a:gd name="T9" fmla="*/ 59 h 613"/>
                <a:gd name="T10" fmla="*/ 523 w 613"/>
                <a:gd name="T11" fmla="*/ 90 h 613"/>
                <a:gd name="T12" fmla="*/ 554 w 613"/>
                <a:gd name="T13" fmla="*/ 126 h 613"/>
                <a:gd name="T14" fmla="*/ 577 w 613"/>
                <a:gd name="T15" fmla="*/ 166 h 613"/>
                <a:gd name="T16" fmla="*/ 597 w 613"/>
                <a:gd name="T17" fmla="*/ 210 h 613"/>
                <a:gd name="T18" fmla="*/ 608 w 613"/>
                <a:gd name="T19" fmla="*/ 257 h 613"/>
                <a:gd name="T20" fmla="*/ 613 w 613"/>
                <a:gd name="T21" fmla="*/ 307 h 613"/>
                <a:gd name="T22" fmla="*/ 608 w 613"/>
                <a:gd name="T23" fmla="*/ 356 h 613"/>
                <a:gd name="T24" fmla="*/ 597 w 613"/>
                <a:gd name="T25" fmla="*/ 403 h 613"/>
                <a:gd name="T26" fmla="*/ 577 w 613"/>
                <a:gd name="T27" fmla="*/ 448 h 613"/>
                <a:gd name="T28" fmla="*/ 554 w 613"/>
                <a:gd name="T29" fmla="*/ 488 h 613"/>
                <a:gd name="T30" fmla="*/ 523 w 613"/>
                <a:gd name="T31" fmla="*/ 523 h 613"/>
                <a:gd name="T32" fmla="*/ 487 w 613"/>
                <a:gd name="T33" fmla="*/ 554 h 613"/>
                <a:gd name="T34" fmla="*/ 447 w 613"/>
                <a:gd name="T35" fmla="*/ 579 h 613"/>
                <a:gd name="T36" fmla="*/ 403 w 613"/>
                <a:gd name="T37" fmla="*/ 597 h 613"/>
                <a:gd name="T38" fmla="*/ 356 w 613"/>
                <a:gd name="T39" fmla="*/ 609 h 613"/>
                <a:gd name="T40" fmla="*/ 305 w 613"/>
                <a:gd name="T41" fmla="*/ 613 h 613"/>
                <a:gd name="T42" fmla="*/ 257 w 613"/>
                <a:gd name="T43" fmla="*/ 609 h 613"/>
                <a:gd name="T44" fmla="*/ 209 w 613"/>
                <a:gd name="T45" fmla="*/ 597 h 613"/>
                <a:gd name="T46" fmla="*/ 165 w 613"/>
                <a:gd name="T47" fmla="*/ 579 h 613"/>
                <a:gd name="T48" fmla="*/ 125 w 613"/>
                <a:gd name="T49" fmla="*/ 554 h 613"/>
                <a:gd name="T50" fmla="*/ 90 w 613"/>
                <a:gd name="T51" fmla="*/ 523 h 613"/>
                <a:gd name="T52" fmla="*/ 59 w 613"/>
                <a:gd name="T53" fmla="*/ 488 h 613"/>
                <a:gd name="T54" fmla="*/ 34 w 613"/>
                <a:gd name="T55" fmla="*/ 448 h 613"/>
                <a:gd name="T56" fmla="*/ 14 w 613"/>
                <a:gd name="T57" fmla="*/ 403 h 613"/>
                <a:gd name="T58" fmla="*/ 4 w 613"/>
                <a:gd name="T59" fmla="*/ 356 h 613"/>
                <a:gd name="T60" fmla="*/ 0 w 613"/>
                <a:gd name="T61" fmla="*/ 307 h 613"/>
                <a:gd name="T62" fmla="*/ 4 w 613"/>
                <a:gd name="T63" fmla="*/ 257 h 613"/>
                <a:gd name="T64" fmla="*/ 14 w 613"/>
                <a:gd name="T65" fmla="*/ 210 h 613"/>
                <a:gd name="T66" fmla="*/ 34 w 613"/>
                <a:gd name="T67" fmla="*/ 166 h 613"/>
                <a:gd name="T68" fmla="*/ 59 w 613"/>
                <a:gd name="T69" fmla="*/ 126 h 613"/>
                <a:gd name="T70" fmla="*/ 90 w 613"/>
                <a:gd name="T71" fmla="*/ 90 h 613"/>
                <a:gd name="T72" fmla="*/ 125 w 613"/>
                <a:gd name="T73" fmla="*/ 59 h 613"/>
                <a:gd name="T74" fmla="*/ 165 w 613"/>
                <a:gd name="T75" fmla="*/ 36 h 613"/>
                <a:gd name="T76" fmla="*/ 209 w 613"/>
                <a:gd name="T77" fmla="*/ 16 h 613"/>
                <a:gd name="T78" fmla="*/ 257 w 613"/>
                <a:gd name="T79" fmla="*/ 5 h 613"/>
                <a:gd name="T80" fmla="*/ 305 w 613"/>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3" h="613">
                  <a:moveTo>
                    <a:pt x="305" y="0"/>
                  </a:moveTo>
                  <a:lnTo>
                    <a:pt x="356" y="5"/>
                  </a:lnTo>
                  <a:lnTo>
                    <a:pt x="403" y="16"/>
                  </a:lnTo>
                  <a:lnTo>
                    <a:pt x="447" y="36"/>
                  </a:lnTo>
                  <a:lnTo>
                    <a:pt x="487" y="59"/>
                  </a:lnTo>
                  <a:lnTo>
                    <a:pt x="523" y="90"/>
                  </a:lnTo>
                  <a:lnTo>
                    <a:pt x="554" y="126"/>
                  </a:lnTo>
                  <a:lnTo>
                    <a:pt x="577" y="166"/>
                  </a:lnTo>
                  <a:lnTo>
                    <a:pt x="597" y="210"/>
                  </a:lnTo>
                  <a:lnTo>
                    <a:pt x="608" y="257"/>
                  </a:lnTo>
                  <a:lnTo>
                    <a:pt x="613" y="307"/>
                  </a:lnTo>
                  <a:lnTo>
                    <a:pt x="608" y="356"/>
                  </a:lnTo>
                  <a:lnTo>
                    <a:pt x="597" y="403"/>
                  </a:lnTo>
                  <a:lnTo>
                    <a:pt x="577" y="448"/>
                  </a:lnTo>
                  <a:lnTo>
                    <a:pt x="554" y="488"/>
                  </a:lnTo>
                  <a:lnTo>
                    <a:pt x="523" y="523"/>
                  </a:lnTo>
                  <a:lnTo>
                    <a:pt x="487" y="554"/>
                  </a:lnTo>
                  <a:lnTo>
                    <a:pt x="447" y="579"/>
                  </a:lnTo>
                  <a:lnTo>
                    <a:pt x="403" y="597"/>
                  </a:lnTo>
                  <a:lnTo>
                    <a:pt x="356" y="609"/>
                  </a:lnTo>
                  <a:lnTo>
                    <a:pt x="305" y="613"/>
                  </a:lnTo>
                  <a:lnTo>
                    <a:pt x="257" y="609"/>
                  </a:lnTo>
                  <a:lnTo>
                    <a:pt x="209" y="597"/>
                  </a:lnTo>
                  <a:lnTo>
                    <a:pt x="165" y="579"/>
                  </a:lnTo>
                  <a:lnTo>
                    <a:pt x="125" y="554"/>
                  </a:lnTo>
                  <a:lnTo>
                    <a:pt x="90" y="523"/>
                  </a:lnTo>
                  <a:lnTo>
                    <a:pt x="59" y="488"/>
                  </a:lnTo>
                  <a:lnTo>
                    <a:pt x="34" y="448"/>
                  </a:lnTo>
                  <a:lnTo>
                    <a:pt x="14" y="403"/>
                  </a:lnTo>
                  <a:lnTo>
                    <a:pt x="4" y="356"/>
                  </a:lnTo>
                  <a:lnTo>
                    <a:pt x="0" y="307"/>
                  </a:lnTo>
                  <a:lnTo>
                    <a:pt x="4" y="257"/>
                  </a:lnTo>
                  <a:lnTo>
                    <a:pt x="14" y="210"/>
                  </a:lnTo>
                  <a:lnTo>
                    <a:pt x="34" y="166"/>
                  </a:lnTo>
                  <a:lnTo>
                    <a:pt x="59" y="126"/>
                  </a:lnTo>
                  <a:lnTo>
                    <a:pt x="90" y="90"/>
                  </a:lnTo>
                  <a:lnTo>
                    <a:pt x="125" y="59"/>
                  </a:lnTo>
                  <a:lnTo>
                    <a:pt x="165" y="36"/>
                  </a:lnTo>
                  <a:lnTo>
                    <a:pt x="209" y="16"/>
                  </a:lnTo>
                  <a:lnTo>
                    <a:pt x="257" y="5"/>
                  </a:lnTo>
                  <a:lnTo>
                    <a:pt x="305" y="0"/>
                  </a:lnTo>
                  <a:close/>
                </a:path>
              </a:pathLst>
            </a:custGeom>
            <a:solidFill>
              <a:srgbClr val="05E0D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3" name="Freeform 2575">
              <a:extLst>
                <a:ext uri="{FF2B5EF4-FFF2-40B4-BE49-F238E27FC236}">
                  <a16:creationId xmlns:a16="http://schemas.microsoft.com/office/drawing/2014/main" id="{865E31E3-C3E7-4D93-A79F-3F4CE45B2A18}"/>
                </a:ext>
              </a:extLst>
            </p:cNvPr>
            <p:cNvSpPr>
              <a:spLocks/>
            </p:cNvSpPr>
            <p:nvPr/>
          </p:nvSpPr>
          <p:spPr bwMode="auto">
            <a:xfrm rot="10800000">
              <a:off x="1597887" y="2736166"/>
              <a:ext cx="1489746" cy="372438"/>
            </a:xfrm>
            <a:custGeom>
              <a:avLst/>
              <a:gdLst>
                <a:gd name="T0" fmla="*/ 6 w 1000"/>
                <a:gd name="T1" fmla="*/ 0 h 251"/>
                <a:gd name="T2" fmla="*/ 47 w 1000"/>
                <a:gd name="T3" fmla="*/ 49 h 251"/>
                <a:gd name="T4" fmla="*/ 93 w 1000"/>
                <a:gd name="T5" fmla="*/ 93 h 251"/>
                <a:gd name="T6" fmla="*/ 143 w 1000"/>
                <a:gd name="T7" fmla="*/ 133 h 251"/>
                <a:gd name="T8" fmla="*/ 198 w 1000"/>
                <a:gd name="T9" fmla="*/ 167 h 251"/>
                <a:gd name="T10" fmla="*/ 254 w 1000"/>
                <a:gd name="T11" fmla="*/ 195 h 251"/>
                <a:gd name="T12" fmla="*/ 313 w 1000"/>
                <a:gd name="T13" fmla="*/ 217 h 251"/>
                <a:gd name="T14" fmla="*/ 375 w 1000"/>
                <a:gd name="T15" fmla="*/ 234 h 251"/>
                <a:gd name="T16" fmla="*/ 439 w 1000"/>
                <a:gd name="T17" fmla="*/ 242 h 251"/>
                <a:gd name="T18" fmla="*/ 504 w 1000"/>
                <a:gd name="T19" fmla="*/ 245 h 251"/>
                <a:gd name="T20" fmla="*/ 575 w 1000"/>
                <a:gd name="T21" fmla="*/ 242 h 251"/>
                <a:gd name="T22" fmla="*/ 645 w 1000"/>
                <a:gd name="T23" fmla="*/ 231 h 251"/>
                <a:gd name="T24" fmla="*/ 712 w 1000"/>
                <a:gd name="T25" fmla="*/ 210 h 251"/>
                <a:gd name="T26" fmla="*/ 777 w 1000"/>
                <a:gd name="T27" fmla="*/ 183 h 251"/>
                <a:gd name="T28" fmla="*/ 838 w 1000"/>
                <a:gd name="T29" fmla="*/ 149 h 251"/>
                <a:gd name="T30" fmla="*/ 895 w 1000"/>
                <a:gd name="T31" fmla="*/ 110 h 251"/>
                <a:gd name="T32" fmla="*/ 948 w 1000"/>
                <a:gd name="T33" fmla="*/ 62 h 251"/>
                <a:gd name="T34" fmla="*/ 996 w 1000"/>
                <a:gd name="T35" fmla="*/ 8 h 251"/>
                <a:gd name="T36" fmla="*/ 1000 w 1000"/>
                <a:gd name="T37" fmla="*/ 12 h 251"/>
                <a:gd name="T38" fmla="*/ 951 w 1000"/>
                <a:gd name="T39" fmla="*/ 67 h 251"/>
                <a:gd name="T40" fmla="*/ 898 w 1000"/>
                <a:gd name="T41" fmla="*/ 114 h 251"/>
                <a:gd name="T42" fmla="*/ 841 w 1000"/>
                <a:gd name="T43" fmla="*/ 155 h 251"/>
                <a:gd name="T44" fmla="*/ 780 w 1000"/>
                <a:gd name="T45" fmla="*/ 189 h 251"/>
                <a:gd name="T46" fmla="*/ 713 w 1000"/>
                <a:gd name="T47" fmla="*/ 216 h 251"/>
                <a:gd name="T48" fmla="*/ 645 w 1000"/>
                <a:gd name="T49" fmla="*/ 237 h 251"/>
                <a:gd name="T50" fmla="*/ 576 w 1000"/>
                <a:gd name="T51" fmla="*/ 248 h 251"/>
                <a:gd name="T52" fmla="*/ 504 w 1000"/>
                <a:gd name="T53" fmla="*/ 251 h 251"/>
                <a:gd name="T54" fmla="*/ 437 w 1000"/>
                <a:gd name="T55" fmla="*/ 248 h 251"/>
                <a:gd name="T56" fmla="*/ 374 w 1000"/>
                <a:gd name="T57" fmla="*/ 238 h 251"/>
                <a:gd name="T58" fmla="*/ 312 w 1000"/>
                <a:gd name="T59" fmla="*/ 223 h 251"/>
                <a:gd name="T60" fmla="*/ 252 w 1000"/>
                <a:gd name="T61" fmla="*/ 200 h 251"/>
                <a:gd name="T62" fmla="*/ 195 w 1000"/>
                <a:gd name="T63" fmla="*/ 172 h 251"/>
                <a:gd name="T64" fmla="*/ 140 w 1000"/>
                <a:gd name="T65" fmla="*/ 138 h 251"/>
                <a:gd name="T66" fmla="*/ 90 w 1000"/>
                <a:gd name="T67" fmla="*/ 98 h 251"/>
                <a:gd name="T68" fmla="*/ 43 w 1000"/>
                <a:gd name="T69" fmla="*/ 53 h 251"/>
                <a:gd name="T70" fmla="*/ 0 w 1000"/>
                <a:gd name="T71" fmla="*/ 3 h 251"/>
                <a:gd name="T72" fmla="*/ 6 w 1000"/>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0" h="251">
                  <a:moveTo>
                    <a:pt x="6" y="0"/>
                  </a:moveTo>
                  <a:lnTo>
                    <a:pt x="47" y="49"/>
                  </a:lnTo>
                  <a:lnTo>
                    <a:pt x="93" y="93"/>
                  </a:lnTo>
                  <a:lnTo>
                    <a:pt x="143" y="133"/>
                  </a:lnTo>
                  <a:lnTo>
                    <a:pt x="198" y="167"/>
                  </a:lnTo>
                  <a:lnTo>
                    <a:pt x="254" y="195"/>
                  </a:lnTo>
                  <a:lnTo>
                    <a:pt x="313" y="217"/>
                  </a:lnTo>
                  <a:lnTo>
                    <a:pt x="375" y="234"/>
                  </a:lnTo>
                  <a:lnTo>
                    <a:pt x="439" y="242"/>
                  </a:lnTo>
                  <a:lnTo>
                    <a:pt x="504" y="245"/>
                  </a:lnTo>
                  <a:lnTo>
                    <a:pt x="575" y="242"/>
                  </a:lnTo>
                  <a:lnTo>
                    <a:pt x="645" y="231"/>
                  </a:lnTo>
                  <a:lnTo>
                    <a:pt x="712" y="210"/>
                  </a:lnTo>
                  <a:lnTo>
                    <a:pt x="777" y="183"/>
                  </a:lnTo>
                  <a:lnTo>
                    <a:pt x="838" y="149"/>
                  </a:lnTo>
                  <a:lnTo>
                    <a:pt x="895" y="110"/>
                  </a:lnTo>
                  <a:lnTo>
                    <a:pt x="948" y="62"/>
                  </a:lnTo>
                  <a:lnTo>
                    <a:pt x="996" y="8"/>
                  </a:lnTo>
                  <a:lnTo>
                    <a:pt x="1000" y="12"/>
                  </a:lnTo>
                  <a:lnTo>
                    <a:pt x="951" y="67"/>
                  </a:lnTo>
                  <a:lnTo>
                    <a:pt x="898" y="114"/>
                  </a:lnTo>
                  <a:lnTo>
                    <a:pt x="841" y="155"/>
                  </a:lnTo>
                  <a:lnTo>
                    <a:pt x="780" y="189"/>
                  </a:lnTo>
                  <a:lnTo>
                    <a:pt x="713" y="216"/>
                  </a:lnTo>
                  <a:lnTo>
                    <a:pt x="645" y="237"/>
                  </a:lnTo>
                  <a:lnTo>
                    <a:pt x="576" y="248"/>
                  </a:lnTo>
                  <a:lnTo>
                    <a:pt x="504" y="251"/>
                  </a:lnTo>
                  <a:lnTo>
                    <a:pt x="437" y="248"/>
                  </a:lnTo>
                  <a:lnTo>
                    <a:pt x="374" y="238"/>
                  </a:lnTo>
                  <a:lnTo>
                    <a:pt x="312" y="223"/>
                  </a:lnTo>
                  <a:lnTo>
                    <a:pt x="252" y="200"/>
                  </a:lnTo>
                  <a:lnTo>
                    <a:pt x="195" y="172"/>
                  </a:lnTo>
                  <a:lnTo>
                    <a:pt x="140" y="138"/>
                  </a:lnTo>
                  <a:lnTo>
                    <a:pt x="90" y="98"/>
                  </a:lnTo>
                  <a:lnTo>
                    <a:pt x="43" y="53"/>
                  </a:lnTo>
                  <a:lnTo>
                    <a:pt x="0" y="3"/>
                  </a:lnTo>
                  <a:lnTo>
                    <a:pt x="6"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Raleway"/>
              </a:endParaRPr>
            </a:p>
          </p:txBody>
        </p:sp>
        <p:cxnSp>
          <p:nvCxnSpPr>
            <p:cNvPr id="115" name="Straight Connector 2591">
              <a:extLst>
                <a:ext uri="{FF2B5EF4-FFF2-40B4-BE49-F238E27FC236}">
                  <a16:creationId xmlns:a16="http://schemas.microsoft.com/office/drawing/2014/main" id="{5C6087E2-1F72-4C67-9161-6FCC357FA955}"/>
                </a:ext>
              </a:extLst>
            </p:cNvPr>
            <p:cNvCxnSpPr>
              <a:cxnSpLocks/>
              <a:endCxn id="121" idx="1"/>
            </p:cNvCxnSpPr>
            <p:nvPr/>
          </p:nvCxnSpPr>
          <p:spPr>
            <a:xfrm rot="10800000">
              <a:off x="688008" y="1857361"/>
              <a:ext cx="1745887" cy="880296"/>
            </a:xfrm>
            <a:prstGeom prst="bentConnector3">
              <a:avLst>
                <a:gd name="adj1" fmla="val 113094"/>
              </a:avLst>
            </a:prstGeom>
            <a:noFill/>
            <a:ln w="3175" cap="flat" cmpd="sng" algn="ctr">
              <a:solidFill>
                <a:sysClr val="window" lastClr="FFFFFF">
                  <a:lumMod val="85000"/>
                </a:sysClr>
              </a:solidFill>
              <a:prstDash val="solid"/>
            </a:ln>
            <a:effectLst/>
          </p:spPr>
        </p:cxnSp>
        <p:grpSp>
          <p:nvGrpSpPr>
            <p:cNvPr id="147" name="Group 2639">
              <a:extLst>
                <a:ext uri="{FF2B5EF4-FFF2-40B4-BE49-F238E27FC236}">
                  <a16:creationId xmlns:a16="http://schemas.microsoft.com/office/drawing/2014/main" id="{E7891F30-3D8D-4CFA-97A4-DEB48E4E87AA}"/>
                </a:ext>
              </a:extLst>
            </p:cNvPr>
            <p:cNvGrpSpPr/>
            <p:nvPr/>
          </p:nvGrpSpPr>
          <p:grpSpPr>
            <a:xfrm>
              <a:off x="2100057" y="3566529"/>
              <a:ext cx="447006" cy="447006"/>
              <a:chOff x="5321300" y="2841625"/>
              <a:chExt cx="457200" cy="457200"/>
            </a:xfrm>
            <a:solidFill>
              <a:sysClr val="window" lastClr="FFFFFF"/>
            </a:solidFill>
          </p:grpSpPr>
          <p:sp>
            <p:nvSpPr>
              <p:cNvPr id="148" name="Freeform 33">
                <a:extLst>
                  <a:ext uri="{FF2B5EF4-FFF2-40B4-BE49-F238E27FC236}">
                    <a16:creationId xmlns:a16="http://schemas.microsoft.com/office/drawing/2014/main" id="{0C64FA79-73C9-486D-A712-EC4120C9A8CB}"/>
                  </a:ext>
                </a:extLst>
              </p:cNvPr>
              <p:cNvSpPr>
                <a:spLocks/>
              </p:cNvSpPr>
              <p:nvPr/>
            </p:nvSpPr>
            <p:spPr bwMode="auto">
              <a:xfrm>
                <a:off x="5580063" y="3017838"/>
                <a:ext cx="84138" cy="44450"/>
              </a:xfrm>
              <a:custGeom>
                <a:avLst/>
                <a:gdLst>
                  <a:gd name="T0" fmla="*/ 588 w 634"/>
                  <a:gd name="T1" fmla="*/ 1 h 346"/>
                  <a:gd name="T2" fmla="*/ 615 w 634"/>
                  <a:gd name="T3" fmla="*/ 14 h 346"/>
                  <a:gd name="T4" fmla="*/ 630 w 634"/>
                  <a:gd name="T5" fmla="*/ 40 h 346"/>
                  <a:gd name="T6" fmla="*/ 632 w 634"/>
                  <a:gd name="T7" fmla="*/ 70 h 346"/>
                  <a:gd name="T8" fmla="*/ 618 w 634"/>
                  <a:gd name="T9" fmla="*/ 95 h 346"/>
                  <a:gd name="T10" fmla="*/ 593 w 634"/>
                  <a:gd name="T11" fmla="*/ 112 h 346"/>
                  <a:gd name="T12" fmla="*/ 538 w 634"/>
                  <a:gd name="T13" fmla="*/ 131 h 346"/>
                  <a:gd name="T14" fmla="*/ 476 w 634"/>
                  <a:gd name="T15" fmla="*/ 156 h 346"/>
                  <a:gd name="T16" fmla="*/ 410 w 634"/>
                  <a:gd name="T17" fmla="*/ 184 h 346"/>
                  <a:gd name="T18" fmla="*/ 343 w 634"/>
                  <a:gd name="T19" fmla="*/ 214 h 346"/>
                  <a:gd name="T20" fmla="*/ 277 w 634"/>
                  <a:gd name="T21" fmla="*/ 245 h 346"/>
                  <a:gd name="T22" fmla="*/ 217 w 634"/>
                  <a:gd name="T23" fmla="*/ 274 h 346"/>
                  <a:gd name="T24" fmla="*/ 163 w 634"/>
                  <a:gd name="T25" fmla="*/ 299 h 346"/>
                  <a:gd name="T26" fmla="*/ 122 w 634"/>
                  <a:gd name="T27" fmla="*/ 320 h 346"/>
                  <a:gd name="T28" fmla="*/ 94 w 634"/>
                  <a:gd name="T29" fmla="*/ 334 h 346"/>
                  <a:gd name="T30" fmla="*/ 83 w 634"/>
                  <a:gd name="T31" fmla="*/ 339 h 346"/>
                  <a:gd name="T32" fmla="*/ 58 w 634"/>
                  <a:gd name="T33" fmla="*/ 346 h 346"/>
                  <a:gd name="T34" fmla="*/ 28 w 634"/>
                  <a:gd name="T35" fmla="*/ 337 h 346"/>
                  <a:gd name="T36" fmla="*/ 7 w 634"/>
                  <a:gd name="T37" fmla="*/ 314 h 346"/>
                  <a:gd name="T38" fmla="*/ 0 w 634"/>
                  <a:gd name="T39" fmla="*/ 285 h 346"/>
                  <a:gd name="T40" fmla="*/ 9 w 634"/>
                  <a:gd name="T41" fmla="*/ 256 h 346"/>
                  <a:gd name="T42" fmla="*/ 32 w 634"/>
                  <a:gd name="T43" fmla="*/ 236 h 346"/>
                  <a:gd name="T44" fmla="*/ 47 w 634"/>
                  <a:gd name="T45" fmla="*/ 229 h 346"/>
                  <a:gd name="T46" fmla="*/ 79 w 634"/>
                  <a:gd name="T47" fmla="*/ 213 h 346"/>
                  <a:gd name="T48" fmla="*/ 126 w 634"/>
                  <a:gd name="T49" fmla="*/ 189 h 346"/>
                  <a:gd name="T50" fmla="*/ 185 w 634"/>
                  <a:gd name="T51" fmla="*/ 161 h 346"/>
                  <a:gd name="T52" fmla="*/ 251 w 634"/>
                  <a:gd name="T53" fmla="*/ 129 h 346"/>
                  <a:gd name="T54" fmla="*/ 323 w 634"/>
                  <a:gd name="T55" fmla="*/ 96 h 346"/>
                  <a:gd name="T56" fmla="*/ 395 w 634"/>
                  <a:gd name="T57" fmla="*/ 65 h 346"/>
                  <a:gd name="T58" fmla="*/ 465 w 634"/>
                  <a:gd name="T59" fmla="*/ 36 h 346"/>
                  <a:gd name="T60" fmla="*/ 530 w 634"/>
                  <a:gd name="T61" fmla="*/ 12 h 346"/>
                  <a:gd name="T62" fmla="*/ 574 w 634"/>
                  <a:gd name="T63"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6">
                    <a:moveTo>
                      <a:pt x="574" y="0"/>
                    </a:moveTo>
                    <a:lnTo>
                      <a:pt x="588" y="1"/>
                    </a:lnTo>
                    <a:lnTo>
                      <a:pt x="602" y="6"/>
                    </a:lnTo>
                    <a:lnTo>
                      <a:pt x="615" y="14"/>
                    </a:lnTo>
                    <a:lnTo>
                      <a:pt x="624" y="26"/>
                    </a:lnTo>
                    <a:lnTo>
                      <a:pt x="630" y="40"/>
                    </a:lnTo>
                    <a:lnTo>
                      <a:pt x="634" y="55"/>
                    </a:lnTo>
                    <a:lnTo>
                      <a:pt x="632" y="70"/>
                    </a:lnTo>
                    <a:lnTo>
                      <a:pt x="626" y="84"/>
                    </a:lnTo>
                    <a:lnTo>
                      <a:pt x="618" y="95"/>
                    </a:lnTo>
                    <a:lnTo>
                      <a:pt x="607" y="106"/>
                    </a:lnTo>
                    <a:lnTo>
                      <a:pt x="593" y="112"/>
                    </a:lnTo>
                    <a:lnTo>
                      <a:pt x="566" y="121"/>
                    </a:lnTo>
                    <a:lnTo>
                      <a:pt x="538" y="131"/>
                    </a:lnTo>
                    <a:lnTo>
                      <a:pt x="508" y="143"/>
                    </a:lnTo>
                    <a:lnTo>
                      <a:pt x="476" y="156"/>
                    </a:lnTo>
                    <a:lnTo>
                      <a:pt x="444" y="170"/>
                    </a:lnTo>
                    <a:lnTo>
                      <a:pt x="410" y="184"/>
                    </a:lnTo>
                    <a:lnTo>
                      <a:pt x="376" y="199"/>
                    </a:lnTo>
                    <a:lnTo>
                      <a:pt x="343" y="214"/>
                    </a:lnTo>
                    <a:lnTo>
                      <a:pt x="309" y="230"/>
                    </a:lnTo>
                    <a:lnTo>
                      <a:pt x="277" y="245"/>
                    </a:lnTo>
                    <a:lnTo>
                      <a:pt x="246" y="259"/>
                    </a:lnTo>
                    <a:lnTo>
                      <a:pt x="217" y="274"/>
                    </a:lnTo>
                    <a:lnTo>
                      <a:pt x="188" y="287"/>
                    </a:lnTo>
                    <a:lnTo>
                      <a:pt x="163" y="299"/>
                    </a:lnTo>
                    <a:lnTo>
                      <a:pt x="141" y="310"/>
                    </a:lnTo>
                    <a:lnTo>
                      <a:pt x="122" y="320"/>
                    </a:lnTo>
                    <a:lnTo>
                      <a:pt x="106" y="328"/>
                    </a:lnTo>
                    <a:lnTo>
                      <a:pt x="94" y="334"/>
                    </a:lnTo>
                    <a:lnTo>
                      <a:pt x="87" y="337"/>
                    </a:lnTo>
                    <a:lnTo>
                      <a:pt x="83" y="339"/>
                    </a:lnTo>
                    <a:lnTo>
                      <a:pt x="71" y="343"/>
                    </a:lnTo>
                    <a:lnTo>
                      <a:pt x="58" y="346"/>
                    </a:lnTo>
                    <a:lnTo>
                      <a:pt x="42" y="343"/>
                    </a:lnTo>
                    <a:lnTo>
                      <a:pt x="28" y="337"/>
                    </a:lnTo>
                    <a:lnTo>
                      <a:pt x="15" y="328"/>
                    </a:lnTo>
                    <a:lnTo>
                      <a:pt x="7" y="314"/>
                    </a:lnTo>
                    <a:lnTo>
                      <a:pt x="1" y="299"/>
                    </a:lnTo>
                    <a:lnTo>
                      <a:pt x="0" y="285"/>
                    </a:lnTo>
                    <a:lnTo>
                      <a:pt x="3" y="270"/>
                    </a:lnTo>
                    <a:lnTo>
                      <a:pt x="9" y="256"/>
                    </a:lnTo>
                    <a:lnTo>
                      <a:pt x="18" y="245"/>
                    </a:lnTo>
                    <a:lnTo>
                      <a:pt x="32" y="236"/>
                    </a:lnTo>
                    <a:lnTo>
                      <a:pt x="36" y="234"/>
                    </a:lnTo>
                    <a:lnTo>
                      <a:pt x="47" y="229"/>
                    </a:lnTo>
                    <a:lnTo>
                      <a:pt x="60" y="222"/>
                    </a:lnTo>
                    <a:lnTo>
                      <a:pt x="79" y="213"/>
                    </a:lnTo>
                    <a:lnTo>
                      <a:pt x="101" y="202"/>
                    </a:lnTo>
                    <a:lnTo>
                      <a:pt x="126" y="189"/>
                    </a:lnTo>
                    <a:lnTo>
                      <a:pt x="155" y="175"/>
                    </a:lnTo>
                    <a:lnTo>
                      <a:pt x="185" y="161"/>
                    </a:lnTo>
                    <a:lnTo>
                      <a:pt x="218" y="146"/>
                    </a:lnTo>
                    <a:lnTo>
                      <a:pt x="251" y="129"/>
                    </a:lnTo>
                    <a:lnTo>
                      <a:pt x="287" y="113"/>
                    </a:lnTo>
                    <a:lnTo>
                      <a:pt x="323" y="96"/>
                    </a:lnTo>
                    <a:lnTo>
                      <a:pt x="359" y="81"/>
                    </a:lnTo>
                    <a:lnTo>
                      <a:pt x="395" y="65"/>
                    </a:lnTo>
                    <a:lnTo>
                      <a:pt x="430" y="50"/>
                    </a:lnTo>
                    <a:lnTo>
                      <a:pt x="465" y="36"/>
                    </a:lnTo>
                    <a:lnTo>
                      <a:pt x="498" y="24"/>
                    </a:lnTo>
                    <a:lnTo>
                      <a:pt x="530" y="12"/>
                    </a:lnTo>
                    <a:lnTo>
                      <a:pt x="558" y="2"/>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9" name="Freeform 34">
                <a:extLst>
                  <a:ext uri="{FF2B5EF4-FFF2-40B4-BE49-F238E27FC236}">
                    <a16:creationId xmlns:a16="http://schemas.microsoft.com/office/drawing/2014/main" id="{86731E3C-30EF-4DCF-8AA3-F65EB6B2DF5C}"/>
                  </a:ext>
                </a:extLst>
              </p:cNvPr>
              <p:cNvSpPr>
                <a:spLocks/>
              </p:cNvSpPr>
              <p:nvPr/>
            </p:nvSpPr>
            <p:spPr bwMode="auto">
              <a:xfrm>
                <a:off x="5580063" y="2925763"/>
                <a:ext cx="84138" cy="46038"/>
              </a:xfrm>
              <a:custGeom>
                <a:avLst/>
                <a:gdLst>
                  <a:gd name="T0" fmla="*/ 588 w 634"/>
                  <a:gd name="T1" fmla="*/ 1 h 346"/>
                  <a:gd name="T2" fmla="*/ 615 w 634"/>
                  <a:gd name="T3" fmla="*/ 15 h 346"/>
                  <a:gd name="T4" fmla="*/ 630 w 634"/>
                  <a:gd name="T5" fmla="*/ 40 h 346"/>
                  <a:gd name="T6" fmla="*/ 632 w 634"/>
                  <a:gd name="T7" fmla="*/ 70 h 346"/>
                  <a:gd name="T8" fmla="*/ 618 w 634"/>
                  <a:gd name="T9" fmla="*/ 97 h 346"/>
                  <a:gd name="T10" fmla="*/ 593 w 634"/>
                  <a:gd name="T11" fmla="*/ 112 h 346"/>
                  <a:gd name="T12" fmla="*/ 538 w 634"/>
                  <a:gd name="T13" fmla="*/ 131 h 346"/>
                  <a:gd name="T14" fmla="*/ 476 w 634"/>
                  <a:gd name="T15" fmla="*/ 157 h 346"/>
                  <a:gd name="T16" fmla="*/ 410 w 634"/>
                  <a:gd name="T17" fmla="*/ 185 h 346"/>
                  <a:gd name="T18" fmla="*/ 343 w 634"/>
                  <a:gd name="T19" fmla="*/ 214 h 346"/>
                  <a:gd name="T20" fmla="*/ 277 w 634"/>
                  <a:gd name="T21" fmla="*/ 245 h 346"/>
                  <a:gd name="T22" fmla="*/ 217 w 634"/>
                  <a:gd name="T23" fmla="*/ 274 h 346"/>
                  <a:gd name="T24" fmla="*/ 163 w 634"/>
                  <a:gd name="T25" fmla="*/ 300 h 346"/>
                  <a:gd name="T26" fmla="*/ 122 w 634"/>
                  <a:gd name="T27" fmla="*/ 321 h 346"/>
                  <a:gd name="T28" fmla="*/ 94 w 634"/>
                  <a:gd name="T29" fmla="*/ 334 h 346"/>
                  <a:gd name="T30" fmla="*/ 83 w 634"/>
                  <a:gd name="T31" fmla="*/ 340 h 346"/>
                  <a:gd name="T32" fmla="*/ 58 w 634"/>
                  <a:gd name="T33" fmla="*/ 346 h 346"/>
                  <a:gd name="T34" fmla="*/ 28 w 634"/>
                  <a:gd name="T35" fmla="*/ 337 h 346"/>
                  <a:gd name="T36" fmla="*/ 7 w 634"/>
                  <a:gd name="T37" fmla="*/ 314 h 346"/>
                  <a:gd name="T38" fmla="*/ 0 w 634"/>
                  <a:gd name="T39" fmla="*/ 285 h 346"/>
                  <a:gd name="T40" fmla="*/ 9 w 634"/>
                  <a:gd name="T41" fmla="*/ 258 h 346"/>
                  <a:gd name="T42" fmla="*/ 32 w 634"/>
                  <a:gd name="T43" fmla="*/ 237 h 346"/>
                  <a:gd name="T44" fmla="*/ 47 w 634"/>
                  <a:gd name="T45" fmla="*/ 229 h 346"/>
                  <a:gd name="T46" fmla="*/ 79 w 634"/>
                  <a:gd name="T47" fmla="*/ 213 h 346"/>
                  <a:gd name="T48" fmla="*/ 126 w 634"/>
                  <a:gd name="T49" fmla="*/ 190 h 346"/>
                  <a:gd name="T50" fmla="*/ 185 w 634"/>
                  <a:gd name="T51" fmla="*/ 162 h 346"/>
                  <a:gd name="T52" fmla="*/ 251 w 634"/>
                  <a:gd name="T53" fmla="*/ 130 h 346"/>
                  <a:gd name="T54" fmla="*/ 323 w 634"/>
                  <a:gd name="T55" fmla="*/ 98 h 346"/>
                  <a:gd name="T56" fmla="*/ 395 w 634"/>
                  <a:gd name="T57" fmla="*/ 65 h 346"/>
                  <a:gd name="T58" fmla="*/ 465 w 634"/>
                  <a:gd name="T59" fmla="*/ 37 h 346"/>
                  <a:gd name="T60" fmla="*/ 530 w 634"/>
                  <a:gd name="T61" fmla="*/ 13 h 346"/>
                  <a:gd name="T62" fmla="*/ 574 w 634"/>
                  <a:gd name="T63"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6">
                    <a:moveTo>
                      <a:pt x="574" y="0"/>
                    </a:moveTo>
                    <a:lnTo>
                      <a:pt x="588" y="1"/>
                    </a:lnTo>
                    <a:lnTo>
                      <a:pt x="602" y="6"/>
                    </a:lnTo>
                    <a:lnTo>
                      <a:pt x="615" y="15"/>
                    </a:lnTo>
                    <a:lnTo>
                      <a:pt x="624" y="26"/>
                    </a:lnTo>
                    <a:lnTo>
                      <a:pt x="630" y="40"/>
                    </a:lnTo>
                    <a:lnTo>
                      <a:pt x="634" y="56"/>
                    </a:lnTo>
                    <a:lnTo>
                      <a:pt x="632" y="70"/>
                    </a:lnTo>
                    <a:lnTo>
                      <a:pt x="626" y="84"/>
                    </a:lnTo>
                    <a:lnTo>
                      <a:pt x="618" y="97"/>
                    </a:lnTo>
                    <a:lnTo>
                      <a:pt x="607" y="106"/>
                    </a:lnTo>
                    <a:lnTo>
                      <a:pt x="593" y="112"/>
                    </a:lnTo>
                    <a:lnTo>
                      <a:pt x="566" y="122"/>
                    </a:lnTo>
                    <a:lnTo>
                      <a:pt x="538" y="131"/>
                    </a:lnTo>
                    <a:lnTo>
                      <a:pt x="508" y="144"/>
                    </a:lnTo>
                    <a:lnTo>
                      <a:pt x="476" y="157"/>
                    </a:lnTo>
                    <a:lnTo>
                      <a:pt x="444" y="170"/>
                    </a:lnTo>
                    <a:lnTo>
                      <a:pt x="410" y="185"/>
                    </a:lnTo>
                    <a:lnTo>
                      <a:pt x="376" y="200"/>
                    </a:lnTo>
                    <a:lnTo>
                      <a:pt x="343" y="214"/>
                    </a:lnTo>
                    <a:lnTo>
                      <a:pt x="309" y="230"/>
                    </a:lnTo>
                    <a:lnTo>
                      <a:pt x="277" y="245"/>
                    </a:lnTo>
                    <a:lnTo>
                      <a:pt x="246" y="260"/>
                    </a:lnTo>
                    <a:lnTo>
                      <a:pt x="217" y="274"/>
                    </a:lnTo>
                    <a:lnTo>
                      <a:pt x="188" y="288"/>
                    </a:lnTo>
                    <a:lnTo>
                      <a:pt x="163" y="300"/>
                    </a:lnTo>
                    <a:lnTo>
                      <a:pt x="141" y="311"/>
                    </a:lnTo>
                    <a:lnTo>
                      <a:pt x="122" y="321"/>
                    </a:lnTo>
                    <a:lnTo>
                      <a:pt x="106" y="328"/>
                    </a:lnTo>
                    <a:lnTo>
                      <a:pt x="94" y="334"/>
                    </a:lnTo>
                    <a:lnTo>
                      <a:pt x="87" y="338"/>
                    </a:lnTo>
                    <a:lnTo>
                      <a:pt x="83" y="340"/>
                    </a:lnTo>
                    <a:lnTo>
                      <a:pt x="71" y="345"/>
                    </a:lnTo>
                    <a:lnTo>
                      <a:pt x="58" y="346"/>
                    </a:lnTo>
                    <a:lnTo>
                      <a:pt x="42" y="344"/>
                    </a:lnTo>
                    <a:lnTo>
                      <a:pt x="28" y="337"/>
                    </a:lnTo>
                    <a:lnTo>
                      <a:pt x="15" y="328"/>
                    </a:lnTo>
                    <a:lnTo>
                      <a:pt x="7" y="314"/>
                    </a:lnTo>
                    <a:lnTo>
                      <a:pt x="1" y="300"/>
                    </a:lnTo>
                    <a:lnTo>
                      <a:pt x="0" y="285"/>
                    </a:lnTo>
                    <a:lnTo>
                      <a:pt x="3" y="270"/>
                    </a:lnTo>
                    <a:lnTo>
                      <a:pt x="9" y="258"/>
                    </a:lnTo>
                    <a:lnTo>
                      <a:pt x="18" y="246"/>
                    </a:lnTo>
                    <a:lnTo>
                      <a:pt x="32" y="237"/>
                    </a:lnTo>
                    <a:lnTo>
                      <a:pt x="36" y="234"/>
                    </a:lnTo>
                    <a:lnTo>
                      <a:pt x="47" y="229"/>
                    </a:lnTo>
                    <a:lnTo>
                      <a:pt x="60" y="222"/>
                    </a:lnTo>
                    <a:lnTo>
                      <a:pt x="79" y="213"/>
                    </a:lnTo>
                    <a:lnTo>
                      <a:pt x="101" y="202"/>
                    </a:lnTo>
                    <a:lnTo>
                      <a:pt x="126" y="190"/>
                    </a:lnTo>
                    <a:lnTo>
                      <a:pt x="155" y="177"/>
                    </a:lnTo>
                    <a:lnTo>
                      <a:pt x="185" y="162"/>
                    </a:lnTo>
                    <a:lnTo>
                      <a:pt x="218" y="146"/>
                    </a:lnTo>
                    <a:lnTo>
                      <a:pt x="251" y="130"/>
                    </a:lnTo>
                    <a:lnTo>
                      <a:pt x="287" y="114"/>
                    </a:lnTo>
                    <a:lnTo>
                      <a:pt x="323" y="98"/>
                    </a:lnTo>
                    <a:lnTo>
                      <a:pt x="359" y="81"/>
                    </a:lnTo>
                    <a:lnTo>
                      <a:pt x="395" y="65"/>
                    </a:lnTo>
                    <a:lnTo>
                      <a:pt x="430" y="50"/>
                    </a:lnTo>
                    <a:lnTo>
                      <a:pt x="465" y="37"/>
                    </a:lnTo>
                    <a:lnTo>
                      <a:pt x="498" y="24"/>
                    </a:lnTo>
                    <a:lnTo>
                      <a:pt x="530" y="13"/>
                    </a:lnTo>
                    <a:lnTo>
                      <a:pt x="558" y="3"/>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0" name="Freeform 35">
                <a:extLst>
                  <a:ext uri="{FF2B5EF4-FFF2-40B4-BE49-F238E27FC236}">
                    <a16:creationId xmlns:a16="http://schemas.microsoft.com/office/drawing/2014/main" id="{822E409E-EC36-4A6F-A238-CCA51B9825A5}"/>
                  </a:ext>
                </a:extLst>
              </p:cNvPr>
              <p:cNvSpPr>
                <a:spLocks/>
              </p:cNvSpPr>
              <p:nvPr/>
            </p:nvSpPr>
            <p:spPr bwMode="auto">
              <a:xfrm>
                <a:off x="5321300" y="2841625"/>
                <a:ext cx="457200" cy="457200"/>
              </a:xfrm>
              <a:custGeom>
                <a:avLst/>
                <a:gdLst>
                  <a:gd name="T0" fmla="*/ 2876 w 3454"/>
                  <a:gd name="T1" fmla="*/ 43 h 3457"/>
                  <a:gd name="T2" fmla="*/ 2780 w 3454"/>
                  <a:gd name="T3" fmla="*/ 2495 h 3457"/>
                  <a:gd name="T4" fmla="*/ 2371 w 3454"/>
                  <a:gd name="T5" fmla="*/ 2664 h 3457"/>
                  <a:gd name="T6" fmla="*/ 2019 w 3454"/>
                  <a:gd name="T7" fmla="*/ 2841 h 3457"/>
                  <a:gd name="T8" fmla="*/ 1797 w 3454"/>
                  <a:gd name="T9" fmla="*/ 2964 h 3457"/>
                  <a:gd name="T10" fmla="*/ 1713 w 3454"/>
                  <a:gd name="T11" fmla="*/ 2994 h 3457"/>
                  <a:gd name="T12" fmla="*/ 1648 w 3454"/>
                  <a:gd name="T13" fmla="*/ 661 h 3457"/>
                  <a:gd name="T14" fmla="*/ 1372 w 3454"/>
                  <a:gd name="T15" fmla="*/ 588 h 3457"/>
                  <a:gd name="T16" fmla="*/ 879 w 3454"/>
                  <a:gd name="T17" fmla="*/ 591 h 3457"/>
                  <a:gd name="T18" fmla="*/ 448 w 3454"/>
                  <a:gd name="T19" fmla="*/ 654 h 3457"/>
                  <a:gd name="T20" fmla="*/ 470 w 3454"/>
                  <a:gd name="T21" fmla="*/ 3068 h 3457"/>
                  <a:gd name="T22" fmla="*/ 947 w 3454"/>
                  <a:gd name="T23" fmla="*/ 3005 h 3457"/>
                  <a:gd name="T24" fmla="*/ 1439 w 3454"/>
                  <a:gd name="T25" fmla="*/ 3017 h 3457"/>
                  <a:gd name="T26" fmla="*/ 1710 w 3454"/>
                  <a:gd name="T27" fmla="*/ 3097 h 3457"/>
                  <a:gd name="T28" fmla="*/ 1927 w 3454"/>
                  <a:gd name="T29" fmla="*/ 3046 h 3457"/>
                  <a:gd name="T30" fmla="*/ 2303 w 3454"/>
                  <a:gd name="T31" fmla="*/ 2995 h 3457"/>
                  <a:gd name="T32" fmla="*/ 2867 w 3454"/>
                  <a:gd name="T33" fmla="*/ 3041 h 3457"/>
                  <a:gd name="T34" fmla="*/ 3087 w 3454"/>
                  <a:gd name="T35" fmla="*/ 676 h 3457"/>
                  <a:gd name="T36" fmla="*/ 2989 w 3454"/>
                  <a:gd name="T37" fmla="*/ 599 h 3457"/>
                  <a:gd name="T38" fmla="*/ 3114 w 3454"/>
                  <a:gd name="T39" fmla="*/ 564 h 3457"/>
                  <a:gd name="T40" fmla="*/ 3206 w 3454"/>
                  <a:gd name="T41" fmla="*/ 591 h 3457"/>
                  <a:gd name="T42" fmla="*/ 3209 w 3454"/>
                  <a:gd name="T43" fmla="*/ 3206 h 3457"/>
                  <a:gd name="T44" fmla="*/ 3119 w 3454"/>
                  <a:gd name="T45" fmla="*/ 3215 h 3457"/>
                  <a:gd name="T46" fmla="*/ 2861 w 3454"/>
                  <a:gd name="T47" fmla="*/ 3157 h 3457"/>
                  <a:gd name="T48" fmla="*/ 2385 w 3454"/>
                  <a:gd name="T49" fmla="*/ 3112 h 3457"/>
                  <a:gd name="T50" fmla="*/ 1994 w 3454"/>
                  <a:gd name="T51" fmla="*/ 3149 h 3457"/>
                  <a:gd name="T52" fmla="*/ 1784 w 3454"/>
                  <a:gd name="T53" fmla="*/ 3341 h 3457"/>
                  <a:gd name="T54" fmla="*/ 3315 w 3454"/>
                  <a:gd name="T55" fmla="*/ 3256 h 3457"/>
                  <a:gd name="T56" fmla="*/ 3362 w 3454"/>
                  <a:gd name="T57" fmla="*/ 875 h 3457"/>
                  <a:gd name="T58" fmla="*/ 3454 w 3454"/>
                  <a:gd name="T59" fmla="*/ 921 h 3457"/>
                  <a:gd name="T60" fmla="*/ 3354 w 3454"/>
                  <a:gd name="T61" fmla="*/ 3386 h 3457"/>
                  <a:gd name="T62" fmla="*/ 246 w 3454"/>
                  <a:gd name="T63" fmla="*/ 3453 h 3457"/>
                  <a:gd name="T64" fmla="*/ 27 w 3454"/>
                  <a:gd name="T65" fmla="*/ 3289 h 3457"/>
                  <a:gd name="T66" fmla="*/ 23 w 3454"/>
                  <a:gd name="T67" fmla="*/ 875 h 3457"/>
                  <a:gd name="T68" fmla="*/ 115 w 3454"/>
                  <a:gd name="T69" fmla="*/ 921 h 3457"/>
                  <a:gd name="T70" fmla="*/ 201 w 3454"/>
                  <a:gd name="T71" fmla="*/ 3318 h 3457"/>
                  <a:gd name="T72" fmla="*/ 1620 w 3454"/>
                  <a:gd name="T73" fmla="*/ 3186 h 3457"/>
                  <a:gd name="T74" fmla="*/ 1320 w 3454"/>
                  <a:gd name="T75" fmla="*/ 3117 h 3457"/>
                  <a:gd name="T76" fmla="*/ 839 w 3454"/>
                  <a:gd name="T77" fmla="*/ 3130 h 3457"/>
                  <a:gd name="T78" fmla="*/ 454 w 3454"/>
                  <a:gd name="T79" fmla="*/ 3189 h 3457"/>
                  <a:gd name="T80" fmla="*/ 303 w 3454"/>
                  <a:gd name="T81" fmla="*/ 3224 h 3457"/>
                  <a:gd name="T82" fmla="*/ 233 w 3454"/>
                  <a:gd name="T83" fmla="*/ 3186 h 3457"/>
                  <a:gd name="T84" fmla="*/ 272 w 3454"/>
                  <a:gd name="T85" fmla="*/ 577 h 3457"/>
                  <a:gd name="T86" fmla="*/ 434 w 3454"/>
                  <a:gd name="T87" fmla="*/ 539 h 3457"/>
                  <a:gd name="T88" fmla="*/ 827 w 3454"/>
                  <a:gd name="T89" fmla="*/ 480 h 3457"/>
                  <a:gd name="T90" fmla="*/ 1317 w 3454"/>
                  <a:gd name="T91" fmla="*/ 465 h 3457"/>
                  <a:gd name="T92" fmla="*/ 1623 w 3454"/>
                  <a:gd name="T93" fmla="*/ 530 h 3457"/>
                  <a:gd name="T94" fmla="*/ 1753 w 3454"/>
                  <a:gd name="T95" fmla="*/ 581 h 3457"/>
                  <a:gd name="T96" fmla="*/ 1861 w 3454"/>
                  <a:gd name="T97" fmla="*/ 2795 h 3457"/>
                  <a:gd name="T98" fmla="*/ 2259 w 3454"/>
                  <a:gd name="T99" fmla="*/ 2589 h 3457"/>
                  <a:gd name="T100" fmla="*/ 2763 w 3454"/>
                  <a:gd name="T101" fmla="*/ 2378 h 3457"/>
                  <a:gd name="T102" fmla="*/ 2428 w 3454"/>
                  <a:gd name="T103" fmla="*/ 292 h 3457"/>
                  <a:gd name="T104" fmla="*/ 2111 w 3454"/>
                  <a:gd name="T105" fmla="*/ 461 h 3457"/>
                  <a:gd name="T106" fmla="*/ 1941 w 3454"/>
                  <a:gd name="T107" fmla="*/ 560 h 3457"/>
                  <a:gd name="T108" fmla="*/ 1861 w 3454"/>
                  <a:gd name="T109" fmla="*/ 560 h 3457"/>
                  <a:gd name="T110" fmla="*/ 1869 w 3454"/>
                  <a:gd name="T111" fmla="*/ 469 h 3457"/>
                  <a:gd name="T112" fmla="*/ 1979 w 3454"/>
                  <a:gd name="T113" fmla="*/ 403 h 3457"/>
                  <a:gd name="T114" fmla="*/ 2256 w 3454"/>
                  <a:gd name="T115" fmla="*/ 251 h 3457"/>
                  <a:gd name="T116" fmla="*/ 2628 w 3454"/>
                  <a:gd name="T117" fmla="*/ 73 h 3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54" h="3457">
                    <a:moveTo>
                      <a:pt x="2813" y="0"/>
                    </a:moveTo>
                    <a:lnTo>
                      <a:pt x="2828" y="0"/>
                    </a:lnTo>
                    <a:lnTo>
                      <a:pt x="2841" y="3"/>
                    </a:lnTo>
                    <a:lnTo>
                      <a:pt x="2853" y="10"/>
                    </a:lnTo>
                    <a:lnTo>
                      <a:pt x="2864" y="19"/>
                    </a:lnTo>
                    <a:lnTo>
                      <a:pt x="2871" y="31"/>
                    </a:lnTo>
                    <a:lnTo>
                      <a:pt x="2876" y="43"/>
                    </a:lnTo>
                    <a:lnTo>
                      <a:pt x="2878" y="57"/>
                    </a:lnTo>
                    <a:lnTo>
                      <a:pt x="2878" y="2419"/>
                    </a:lnTo>
                    <a:lnTo>
                      <a:pt x="2875" y="2437"/>
                    </a:lnTo>
                    <a:lnTo>
                      <a:pt x="2867" y="2453"/>
                    </a:lnTo>
                    <a:lnTo>
                      <a:pt x="2854" y="2465"/>
                    </a:lnTo>
                    <a:lnTo>
                      <a:pt x="2838" y="2474"/>
                    </a:lnTo>
                    <a:lnTo>
                      <a:pt x="2780" y="2495"/>
                    </a:lnTo>
                    <a:lnTo>
                      <a:pt x="2721" y="2516"/>
                    </a:lnTo>
                    <a:lnTo>
                      <a:pt x="2662" y="2539"/>
                    </a:lnTo>
                    <a:lnTo>
                      <a:pt x="2603" y="2562"/>
                    </a:lnTo>
                    <a:lnTo>
                      <a:pt x="2544" y="2587"/>
                    </a:lnTo>
                    <a:lnTo>
                      <a:pt x="2486" y="2612"/>
                    </a:lnTo>
                    <a:lnTo>
                      <a:pt x="2428" y="2638"/>
                    </a:lnTo>
                    <a:lnTo>
                      <a:pt x="2371" y="2664"/>
                    </a:lnTo>
                    <a:lnTo>
                      <a:pt x="2316" y="2690"/>
                    </a:lnTo>
                    <a:lnTo>
                      <a:pt x="2262" y="2717"/>
                    </a:lnTo>
                    <a:lnTo>
                      <a:pt x="2209" y="2742"/>
                    </a:lnTo>
                    <a:lnTo>
                      <a:pt x="2159" y="2768"/>
                    </a:lnTo>
                    <a:lnTo>
                      <a:pt x="2110" y="2793"/>
                    </a:lnTo>
                    <a:lnTo>
                      <a:pt x="2063" y="2817"/>
                    </a:lnTo>
                    <a:lnTo>
                      <a:pt x="2019" y="2841"/>
                    </a:lnTo>
                    <a:lnTo>
                      <a:pt x="1977" y="2863"/>
                    </a:lnTo>
                    <a:lnTo>
                      <a:pt x="1940" y="2884"/>
                    </a:lnTo>
                    <a:lnTo>
                      <a:pt x="1904" y="2904"/>
                    </a:lnTo>
                    <a:lnTo>
                      <a:pt x="1871" y="2922"/>
                    </a:lnTo>
                    <a:lnTo>
                      <a:pt x="1843" y="2937"/>
                    </a:lnTo>
                    <a:lnTo>
                      <a:pt x="1818" y="2952"/>
                    </a:lnTo>
                    <a:lnTo>
                      <a:pt x="1797" y="2964"/>
                    </a:lnTo>
                    <a:lnTo>
                      <a:pt x="1780" y="2973"/>
                    </a:lnTo>
                    <a:lnTo>
                      <a:pt x="1767" y="2980"/>
                    </a:lnTo>
                    <a:lnTo>
                      <a:pt x="1760" y="2986"/>
                    </a:lnTo>
                    <a:lnTo>
                      <a:pt x="1757" y="2988"/>
                    </a:lnTo>
                    <a:lnTo>
                      <a:pt x="1742" y="2993"/>
                    </a:lnTo>
                    <a:lnTo>
                      <a:pt x="1727" y="2995"/>
                    </a:lnTo>
                    <a:lnTo>
                      <a:pt x="1713" y="2994"/>
                    </a:lnTo>
                    <a:lnTo>
                      <a:pt x="1698" y="2988"/>
                    </a:lnTo>
                    <a:lnTo>
                      <a:pt x="1686" y="2979"/>
                    </a:lnTo>
                    <a:lnTo>
                      <a:pt x="1677" y="2967"/>
                    </a:lnTo>
                    <a:lnTo>
                      <a:pt x="1672" y="2953"/>
                    </a:lnTo>
                    <a:lnTo>
                      <a:pt x="1670" y="2938"/>
                    </a:lnTo>
                    <a:lnTo>
                      <a:pt x="1670" y="671"/>
                    </a:lnTo>
                    <a:lnTo>
                      <a:pt x="1648" y="661"/>
                    </a:lnTo>
                    <a:lnTo>
                      <a:pt x="1620" y="652"/>
                    </a:lnTo>
                    <a:lnTo>
                      <a:pt x="1589" y="640"/>
                    </a:lnTo>
                    <a:lnTo>
                      <a:pt x="1553" y="629"/>
                    </a:lnTo>
                    <a:lnTo>
                      <a:pt x="1512" y="617"/>
                    </a:lnTo>
                    <a:lnTo>
                      <a:pt x="1469" y="607"/>
                    </a:lnTo>
                    <a:lnTo>
                      <a:pt x="1422" y="596"/>
                    </a:lnTo>
                    <a:lnTo>
                      <a:pt x="1372" y="588"/>
                    </a:lnTo>
                    <a:lnTo>
                      <a:pt x="1320" y="581"/>
                    </a:lnTo>
                    <a:lnTo>
                      <a:pt x="1265" y="577"/>
                    </a:lnTo>
                    <a:lnTo>
                      <a:pt x="1209" y="575"/>
                    </a:lnTo>
                    <a:lnTo>
                      <a:pt x="1123" y="576"/>
                    </a:lnTo>
                    <a:lnTo>
                      <a:pt x="1039" y="579"/>
                    </a:lnTo>
                    <a:lnTo>
                      <a:pt x="957" y="585"/>
                    </a:lnTo>
                    <a:lnTo>
                      <a:pt x="879" y="591"/>
                    </a:lnTo>
                    <a:lnTo>
                      <a:pt x="804" y="598"/>
                    </a:lnTo>
                    <a:lnTo>
                      <a:pt x="733" y="607"/>
                    </a:lnTo>
                    <a:lnTo>
                      <a:pt x="667" y="616"/>
                    </a:lnTo>
                    <a:lnTo>
                      <a:pt x="605" y="626"/>
                    </a:lnTo>
                    <a:lnTo>
                      <a:pt x="547" y="635"/>
                    </a:lnTo>
                    <a:lnTo>
                      <a:pt x="496" y="646"/>
                    </a:lnTo>
                    <a:lnTo>
                      <a:pt x="448" y="654"/>
                    </a:lnTo>
                    <a:lnTo>
                      <a:pt x="407" y="663"/>
                    </a:lnTo>
                    <a:lnTo>
                      <a:pt x="374" y="671"/>
                    </a:lnTo>
                    <a:lnTo>
                      <a:pt x="345" y="678"/>
                    </a:lnTo>
                    <a:lnTo>
                      <a:pt x="345" y="3094"/>
                    </a:lnTo>
                    <a:lnTo>
                      <a:pt x="381" y="3087"/>
                    </a:lnTo>
                    <a:lnTo>
                      <a:pt x="423" y="3077"/>
                    </a:lnTo>
                    <a:lnTo>
                      <a:pt x="470" y="3068"/>
                    </a:lnTo>
                    <a:lnTo>
                      <a:pt x="524" y="3057"/>
                    </a:lnTo>
                    <a:lnTo>
                      <a:pt x="583" y="3048"/>
                    </a:lnTo>
                    <a:lnTo>
                      <a:pt x="647" y="3037"/>
                    </a:lnTo>
                    <a:lnTo>
                      <a:pt x="716" y="3028"/>
                    </a:lnTo>
                    <a:lnTo>
                      <a:pt x="789" y="3019"/>
                    </a:lnTo>
                    <a:lnTo>
                      <a:pt x="866" y="3011"/>
                    </a:lnTo>
                    <a:lnTo>
                      <a:pt x="947" y="3005"/>
                    </a:lnTo>
                    <a:lnTo>
                      <a:pt x="1031" y="3000"/>
                    </a:lnTo>
                    <a:lnTo>
                      <a:pt x="1118" y="2997"/>
                    </a:lnTo>
                    <a:lnTo>
                      <a:pt x="1209" y="2995"/>
                    </a:lnTo>
                    <a:lnTo>
                      <a:pt x="1270" y="2997"/>
                    </a:lnTo>
                    <a:lnTo>
                      <a:pt x="1328" y="3001"/>
                    </a:lnTo>
                    <a:lnTo>
                      <a:pt x="1385" y="3009"/>
                    </a:lnTo>
                    <a:lnTo>
                      <a:pt x="1439" y="3017"/>
                    </a:lnTo>
                    <a:lnTo>
                      <a:pt x="1489" y="3028"/>
                    </a:lnTo>
                    <a:lnTo>
                      <a:pt x="1536" y="3039"/>
                    </a:lnTo>
                    <a:lnTo>
                      <a:pt x="1579" y="3052"/>
                    </a:lnTo>
                    <a:lnTo>
                      <a:pt x="1619" y="3064"/>
                    </a:lnTo>
                    <a:lnTo>
                      <a:pt x="1654" y="3076"/>
                    </a:lnTo>
                    <a:lnTo>
                      <a:pt x="1684" y="3088"/>
                    </a:lnTo>
                    <a:lnTo>
                      <a:pt x="1710" y="3097"/>
                    </a:lnTo>
                    <a:lnTo>
                      <a:pt x="1730" y="3105"/>
                    </a:lnTo>
                    <a:lnTo>
                      <a:pt x="1749" y="3098"/>
                    </a:lnTo>
                    <a:lnTo>
                      <a:pt x="1776" y="3090"/>
                    </a:lnTo>
                    <a:lnTo>
                      <a:pt x="1807" y="3079"/>
                    </a:lnTo>
                    <a:lnTo>
                      <a:pt x="1843" y="3069"/>
                    </a:lnTo>
                    <a:lnTo>
                      <a:pt x="1883" y="3057"/>
                    </a:lnTo>
                    <a:lnTo>
                      <a:pt x="1927" y="3046"/>
                    </a:lnTo>
                    <a:lnTo>
                      <a:pt x="1974" y="3035"/>
                    </a:lnTo>
                    <a:lnTo>
                      <a:pt x="2025" y="3025"/>
                    </a:lnTo>
                    <a:lnTo>
                      <a:pt x="2077" y="3015"/>
                    </a:lnTo>
                    <a:lnTo>
                      <a:pt x="2132" y="3007"/>
                    </a:lnTo>
                    <a:lnTo>
                      <a:pt x="2187" y="3001"/>
                    </a:lnTo>
                    <a:lnTo>
                      <a:pt x="2245" y="2997"/>
                    </a:lnTo>
                    <a:lnTo>
                      <a:pt x="2303" y="2995"/>
                    </a:lnTo>
                    <a:lnTo>
                      <a:pt x="2396" y="2997"/>
                    </a:lnTo>
                    <a:lnTo>
                      <a:pt x="2487" y="3000"/>
                    </a:lnTo>
                    <a:lnTo>
                      <a:pt x="2573" y="3006"/>
                    </a:lnTo>
                    <a:lnTo>
                      <a:pt x="2654" y="3013"/>
                    </a:lnTo>
                    <a:lnTo>
                      <a:pt x="2730" y="3021"/>
                    </a:lnTo>
                    <a:lnTo>
                      <a:pt x="2801" y="3031"/>
                    </a:lnTo>
                    <a:lnTo>
                      <a:pt x="2867" y="3041"/>
                    </a:lnTo>
                    <a:lnTo>
                      <a:pt x="2927" y="3052"/>
                    </a:lnTo>
                    <a:lnTo>
                      <a:pt x="2981" y="3062"/>
                    </a:lnTo>
                    <a:lnTo>
                      <a:pt x="3030" y="3073"/>
                    </a:lnTo>
                    <a:lnTo>
                      <a:pt x="3073" y="3082"/>
                    </a:lnTo>
                    <a:lnTo>
                      <a:pt x="3108" y="3092"/>
                    </a:lnTo>
                    <a:lnTo>
                      <a:pt x="3108" y="680"/>
                    </a:lnTo>
                    <a:lnTo>
                      <a:pt x="3087" y="676"/>
                    </a:lnTo>
                    <a:lnTo>
                      <a:pt x="3063" y="671"/>
                    </a:lnTo>
                    <a:lnTo>
                      <a:pt x="3035" y="666"/>
                    </a:lnTo>
                    <a:lnTo>
                      <a:pt x="3018" y="660"/>
                    </a:lnTo>
                    <a:lnTo>
                      <a:pt x="3003" y="649"/>
                    </a:lnTo>
                    <a:lnTo>
                      <a:pt x="2994" y="634"/>
                    </a:lnTo>
                    <a:lnTo>
                      <a:pt x="2989" y="617"/>
                    </a:lnTo>
                    <a:lnTo>
                      <a:pt x="2989" y="599"/>
                    </a:lnTo>
                    <a:lnTo>
                      <a:pt x="2995" y="581"/>
                    </a:lnTo>
                    <a:lnTo>
                      <a:pt x="3006" y="568"/>
                    </a:lnTo>
                    <a:lnTo>
                      <a:pt x="3020" y="557"/>
                    </a:lnTo>
                    <a:lnTo>
                      <a:pt x="3038" y="552"/>
                    </a:lnTo>
                    <a:lnTo>
                      <a:pt x="3056" y="553"/>
                    </a:lnTo>
                    <a:lnTo>
                      <a:pt x="3087" y="558"/>
                    </a:lnTo>
                    <a:lnTo>
                      <a:pt x="3114" y="564"/>
                    </a:lnTo>
                    <a:lnTo>
                      <a:pt x="3137" y="568"/>
                    </a:lnTo>
                    <a:lnTo>
                      <a:pt x="3155" y="572"/>
                    </a:lnTo>
                    <a:lnTo>
                      <a:pt x="3167" y="574"/>
                    </a:lnTo>
                    <a:lnTo>
                      <a:pt x="3176" y="576"/>
                    </a:lnTo>
                    <a:lnTo>
                      <a:pt x="3179" y="577"/>
                    </a:lnTo>
                    <a:lnTo>
                      <a:pt x="3193" y="583"/>
                    </a:lnTo>
                    <a:lnTo>
                      <a:pt x="3206" y="591"/>
                    </a:lnTo>
                    <a:lnTo>
                      <a:pt x="3215" y="604"/>
                    </a:lnTo>
                    <a:lnTo>
                      <a:pt x="3221" y="617"/>
                    </a:lnTo>
                    <a:lnTo>
                      <a:pt x="3224" y="633"/>
                    </a:lnTo>
                    <a:lnTo>
                      <a:pt x="3224" y="3169"/>
                    </a:lnTo>
                    <a:lnTo>
                      <a:pt x="3222" y="3182"/>
                    </a:lnTo>
                    <a:lnTo>
                      <a:pt x="3218" y="3195"/>
                    </a:lnTo>
                    <a:lnTo>
                      <a:pt x="3209" y="3206"/>
                    </a:lnTo>
                    <a:lnTo>
                      <a:pt x="3200" y="3215"/>
                    </a:lnTo>
                    <a:lnTo>
                      <a:pt x="3183" y="3223"/>
                    </a:lnTo>
                    <a:lnTo>
                      <a:pt x="3165" y="3226"/>
                    </a:lnTo>
                    <a:lnTo>
                      <a:pt x="3147" y="3223"/>
                    </a:lnTo>
                    <a:lnTo>
                      <a:pt x="3144" y="3222"/>
                    </a:lnTo>
                    <a:lnTo>
                      <a:pt x="3135" y="3219"/>
                    </a:lnTo>
                    <a:lnTo>
                      <a:pt x="3119" y="3215"/>
                    </a:lnTo>
                    <a:lnTo>
                      <a:pt x="3098" y="3209"/>
                    </a:lnTo>
                    <a:lnTo>
                      <a:pt x="3071" y="3201"/>
                    </a:lnTo>
                    <a:lnTo>
                      <a:pt x="3038" y="3194"/>
                    </a:lnTo>
                    <a:lnTo>
                      <a:pt x="3001" y="3185"/>
                    </a:lnTo>
                    <a:lnTo>
                      <a:pt x="2959" y="3176"/>
                    </a:lnTo>
                    <a:lnTo>
                      <a:pt x="2912" y="3166"/>
                    </a:lnTo>
                    <a:lnTo>
                      <a:pt x="2861" y="3157"/>
                    </a:lnTo>
                    <a:lnTo>
                      <a:pt x="2804" y="3149"/>
                    </a:lnTo>
                    <a:lnTo>
                      <a:pt x="2744" y="3140"/>
                    </a:lnTo>
                    <a:lnTo>
                      <a:pt x="2679" y="3132"/>
                    </a:lnTo>
                    <a:lnTo>
                      <a:pt x="2611" y="3124"/>
                    </a:lnTo>
                    <a:lnTo>
                      <a:pt x="2539" y="3119"/>
                    </a:lnTo>
                    <a:lnTo>
                      <a:pt x="2464" y="3115"/>
                    </a:lnTo>
                    <a:lnTo>
                      <a:pt x="2385" y="3112"/>
                    </a:lnTo>
                    <a:lnTo>
                      <a:pt x="2303" y="3111"/>
                    </a:lnTo>
                    <a:lnTo>
                      <a:pt x="2248" y="3112"/>
                    </a:lnTo>
                    <a:lnTo>
                      <a:pt x="2195" y="3116"/>
                    </a:lnTo>
                    <a:lnTo>
                      <a:pt x="2142" y="3122"/>
                    </a:lnTo>
                    <a:lnTo>
                      <a:pt x="2091" y="3130"/>
                    </a:lnTo>
                    <a:lnTo>
                      <a:pt x="2041" y="3139"/>
                    </a:lnTo>
                    <a:lnTo>
                      <a:pt x="1994" y="3149"/>
                    </a:lnTo>
                    <a:lnTo>
                      <a:pt x="1949" y="3159"/>
                    </a:lnTo>
                    <a:lnTo>
                      <a:pt x="1908" y="3171"/>
                    </a:lnTo>
                    <a:lnTo>
                      <a:pt x="1870" y="3181"/>
                    </a:lnTo>
                    <a:lnTo>
                      <a:pt x="1837" y="3192"/>
                    </a:lnTo>
                    <a:lnTo>
                      <a:pt x="1808" y="3201"/>
                    </a:lnTo>
                    <a:lnTo>
                      <a:pt x="1784" y="3209"/>
                    </a:lnTo>
                    <a:lnTo>
                      <a:pt x="1784" y="3341"/>
                    </a:lnTo>
                    <a:lnTo>
                      <a:pt x="3166" y="3341"/>
                    </a:lnTo>
                    <a:lnTo>
                      <a:pt x="3197" y="3339"/>
                    </a:lnTo>
                    <a:lnTo>
                      <a:pt x="3226" y="3330"/>
                    </a:lnTo>
                    <a:lnTo>
                      <a:pt x="3253" y="3318"/>
                    </a:lnTo>
                    <a:lnTo>
                      <a:pt x="3277" y="3301"/>
                    </a:lnTo>
                    <a:lnTo>
                      <a:pt x="3297" y="3280"/>
                    </a:lnTo>
                    <a:lnTo>
                      <a:pt x="3315" y="3256"/>
                    </a:lnTo>
                    <a:lnTo>
                      <a:pt x="3328" y="3228"/>
                    </a:lnTo>
                    <a:lnTo>
                      <a:pt x="3335" y="3199"/>
                    </a:lnTo>
                    <a:lnTo>
                      <a:pt x="3338" y="3169"/>
                    </a:lnTo>
                    <a:lnTo>
                      <a:pt x="3338" y="921"/>
                    </a:lnTo>
                    <a:lnTo>
                      <a:pt x="3341" y="903"/>
                    </a:lnTo>
                    <a:lnTo>
                      <a:pt x="3350" y="887"/>
                    </a:lnTo>
                    <a:lnTo>
                      <a:pt x="3362" y="875"/>
                    </a:lnTo>
                    <a:lnTo>
                      <a:pt x="3378" y="866"/>
                    </a:lnTo>
                    <a:lnTo>
                      <a:pt x="3396" y="863"/>
                    </a:lnTo>
                    <a:lnTo>
                      <a:pt x="3414" y="866"/>
                    </a:lnTo>
                    <a:lnTo>
                      <a:pt x="3430" y="875"/>
                    </a:lnTo>
                    <a:lnTo>
                      <a:pt x="3442" y="887"/>
                    </a:lnTo>
                    <a:lnTo>
                      <a:pt x="3451" y="903"/>
                    </a:lnTo>
                    <a:lnTo>
                      <a:pt x="3454" y="921"/>
                    </a:lnTo>
                    <a:lnTo>
                      <a:pt x="3454" y="3169"/>
                    </a:lnTo>
                    <a:lnTo>
                      <a:pt x="3451" y="3211"/>
                    </a:lnTo>
                    <a:lnTo>
                      <a:pt x="3441" y="3252"/>
                    </a:lnTo>
                    <a:lnTo>
                      <a:pt x="3427" y="3289"/>
                    </a:lnTo>
                    <a:lnTo>
                      <a:pt x="3408" y="3325"/>
                    </a:lnTo>
                    <a:lnTo>
                      <a:pt x="3382" y="3358"/>
                    </a:lnTo>
                    <a:lnTo>
                      <a:pt x="3354" y="3386"/>
                    </a:lnTo>
                    <a:lnTo>
                      <a:pt x="3323" y="3410"/>
                    </a:lnTo>
                    <a:lnTo>
                      <a:pt x="3287" y="3429"/>
                    </a:lnTo>
                    <a:lnTo>
                      <a:pt x="3249" y="3444"/>
                    </a:lnTo>
                    <a:lnTo>
                      <a:pt x="3208" y="3453"/>
                    </a:lnTo>
                    <a:lnTo>
                      <a:pt x="3166" y="3457"/>
                    </a:lnTo>
                    <a:lnTo>
                      <a:pt x="288" y="3457"/>
                    </a:lnTo>
                    <a:lnTo>
                      <a:pt x="246" y="3453"/>
                    </a:lnTo>
                    <a:lnTo>
                      <a:pt x="205" y="3444"/>
                    </a:lnTo>
                    <a:lnTo>
                      <a:pt x="167" y="3429"/>
                    </a:lnTo>
                    <a:lnTo>
                      <a:pt x="131" y="3410"/>
                    </a:lnTo>
                    <a:lnTo>
                      <a:pt x="99" y="3386"/>
                    </a:lnTo>
                    <a:lnTo>
                      <a:pt x="70" y="3358"/>
                    </a:lnTo>
                    <a:lnTo>
                      <a:pt x="46" y="3325"/>
                    </a:lnTo>
                    <a:lnTo>
                      <a:pt x="27" y="3289"/>
                    </a:lnTo>
                    <a:lnTo>
                      <a:pt x="13" y="3252"/>
                    </a:lnTo>
                    <a:lnTo>
                      <a:pt x="3" y="3211"/>
                    </a:lnTo>
                    <a:lnTo>
                      <a:pt x="0" y="3169"/>
                    </a:lnTo>
                    <a:lnTo>
                      <a:pt x="0" y="921"/>
                    </a:lnTo>
                    <a:lnTo>
                      <a:pt x="3" y="903"/>
                    </a:lnTo>
                    <a:lnTo>
                      <a:pt x="12" y="887"/>
                    </a:lnTo>
                    <a:lnTo>
                      <a:pt x="23" y="875"/>
                    </a:lnTo>
                    <a:lnTo>
                      <a:pt x="40" y="866"/>
                    </a:lnTo>
                    <a:lnTo>
                      <a:pt x="58" y="863"/>
                    </a:lnTo>
                    <a:lnTo>
                      <a:pt x="76" y="866"/>
                    </a:lnTo>
                    <a:lnTo>
                      <a:pt x="91" y="875"/>
                    </a:lnTo>
                    <a:lnTo>
                      <a:pt x="104" y="887"/>
                    </a:lnTo>
                    <a:lnTo>
                      <a:pt x="112" y="903"/>
                    </a:lnTo>
                    <a:lnTo>
                      <a:pt x="115" y="921"/>
                    </a:lnTo>
                    <a:lnTo>
                      <a:pt x="115" y="3169"/>
                    </a:lnTo>
                    <a:lnTo>
                      <a:pt x="118" y="3199"/>
                    </a:lnTo>
                    <a:lnTo>
                      <a:pt x="126" y="3228"/>
                    </a:lnTo>
                    <a:lnTo>
                      <a:pt x="139" y="3256"/>
                    </a:lnTo>
                    <a:lnTo>
                      <a:pt x="155" y="3280"/>
                    </a:lnTo>
                    <a:lnTo>
                      <a:pt x="176" y="3301"/>
                    </a:lnTo>
                    <a:lnTo>
                      <a:pt x="201" y="3318"/>
                    </a:lnTo>
                    <a:lnTo>
                      <a:pt x="228" y="3330"/>
                    </a:lnTo>
                    <a:lnTo>
                      <a:pt x="257" y="3339"/>
                    </a:lnTo>
                    <a:lnTo>
                      <a:pt x="288" y="3341"/>
                    </a:lnTo>
                    <a:lnTo>
                      <a:pt x="1670" y="3341"/>
                    </a:lnTo>
                    <a:lnTo>
                      <a:pt x="1670" y="3205"/>
                    </a:lnTo>
                    <a:lnTo>
                      <a:pt x="1648" y="3197"/>
                    </a:lnTo>
                    <a:lnTo>
                      <a:pt x="1620" y="3186"/>
                    </a:lnTo>
                    <a:lnTo>
                      <a:pt x="1589" y="3176"/>
                    </a:lnTo>
                    <a:lnTo>
                      <a:pt x="1553" y="3164"/>
                    </a:lnTo>
                    <a:lnTo>
                      <a:pt x="1513" y="3153"/>
                    </a:lnTo>
                    <a:lnTo>
                      <a:pt x="1469" y="3142"/>
                    </a:lnTo>
                    <a:lnTo>
                      <a:pt x="1422" y="3132"/>
                    </a:lnTo>
                    <a:lnTo>
                      <a:pt x="1372" y="3123"/>
                    </a:lnTo>
                    <a:lnTo>
                      <a:pt x="1320" y="3117"/>
                    </a:lnTo>
                    <a:lnTo>
                      <a:pt x="1265" y="3113"/>
                    </a:lnTo>
                    <a:lnTo>
                      <a:pt x="1209" y="3111"/>
                    </a:lnTo>
                    <a:lnTo>
                      <a:pt x="1130" y="3112"/>
                    </a:lnTo>
                    <a:lnTo>
                      <a:pt x="1053" y="3114"/>
                    </a:lnTo>
                    <a:lnTo>
                      <a:pt x="980" y="3118"/>
                    </a:lnTo>
                    <a:lnTo>
                      <a:pt x="907" y="3123"/>
                    </a:lnTo>
                    <a:lnTo>
                      <a:pt x="839" y="3130"/>
                    </a:lnTo>
                    <a:lnTo>
                      <a:pt x="773" y="3137"/>
                    </a:lnTo>
                    <a:lnTo>
                      <a:pt x="710" y="3145"/>
                    </a:lnTo>
                    <a:lnTo>
                      <a:pt x="651" y="3154"/>
                    </a:lnTo>
                    <a:lnTo>
                      <a:pt x="595" y="3162"/>
                    </a:lnTo>
                    <a:lnTo>
                      <a:pt x="544" y="3172"/>
                    </a:lnTo>
                    <a:lnTo>
                      <a:pt x="497" y="3180"/>
                    </a:lnTo>
                    <a:lnTo>
                      <a:pt x="454" y="3189"/>
                    </a:lnTo>
                    <a:lnTo>
                      <a:pt x="416" y="3197"/>
                    </a:lnTo>
                    <a:lnTo>
                      <a:pt x="383" y="3204"/>
                    </a:lnTo>
                    <a:lnTo>
                      <a:pt x="356" y="3211"/>
                    </a:lnTo>
                    <a:lnTo>
                      <a:pt x="334" y="3216"/>
                    </a:lnTo>
                    <a:lnTo>
                      <a:pt x="317" y="3220"/>
                    </a:lnTo>
                    <a:lnTo>
                      <a:pt x="308" y="3223"/>
                    </a:lnTo>
                    <a:lnTo>
                      <a:pt x="303" y="3224"/>
                    </a:lnTo>
                    <a:lnTo>
                      <a:pt x="296" y="3225"/>
                    </a:lnTo>
                    <a:lnTo>
                      <a:pt x="288" y="3226"/>
                    </a:lnTo>
                    <a:lnTo>
                      <a:pt x="275" y="3224"/>
                    </a:lnTo>
                    <a:lnTo>
                      <a:pt x="264" y="3221"/>
                    </a:lnTo>
                    <a:lnTo>
                      <a:pt x="253" y="3215"/>
                    </a:lnTo>
                    <a:lnTo>
                      <a:pt x="240" y="3202"/>
                    </a:lnTo>
                    <a:lnTo>
                      <a:pt x="233" y="3186"/>
                    </a:lnTo>
                    <a:lnTo>
                      <a:pt x="230" y="3169"/>
                    </a:lnTo>
                    <a:lnTo>
                      <a:pt x="230" y="633"/>
                    </a:lnTo>
                    <a:lnTo>
                      <a:pt x="232" y="618"/>
                    </a:lnTo>
                    <a:lnTo>
                      <a:pt x="237" y="605"/>
                    </a:lnTo>
                    <a:lnTo>
                      <a:pt x="247" y="593"/>
                    </a:lnTo>
                    <a:lnTo>
                      <a:pt x="258" y="584"/>
                    </a:lnTo>
                    <a:lnTo>
                      <a:pt x="272" y="577"/>
                    </a:lnTo>
                    <a:lnTo>
                      <a:pt x="278" y="576"/>
                    </a:lnTo>
                    <a:lnTo>
                      <a:pt x="290" y="573"/>
                    </a:lnTo>
                    <a:lnTo>
                      <a:pt x="308" y="568"/>
                    </a:lnTo>
                    <a:lnTo>
                      <a:pt x="331" y="563"/>
                    </a:lnTo>
                    <a:lnTo>
                      <a:pt x="360" y="555"/>
                    </a:lnTo>
                    <a:lnTo>
                      <a:pt x="394" y="548"/>
                    </a:lnTo>
                    <a:lnTo>
                      <a:pt x="434" y="539"/>
                    </a:lnTo>
                    <a:lnTo>
                      <a:pt x="478" y="531"/>
                    </a:lnTo>
                    <a:lnTo>
                      <a:pt x="526" y="522"/>
                    </a:lnTo>
                    <a:lnTo>
                      <a:pt x="579" y="513"/>
                    </a:lnTo>
                    <a:lnTo>
                      <a:pt x="635" y="504"/>
                    </a:lnTo>
                    <a:lnTo>
                      <a:pt x="696" y="495"/>
                    </a:lnTo>
                    <a:lnTo>
                      <a:pt x="760" y="487"/>
                    </a:lnTo>
                    <a:lnTo>
                      <a:pt x="827" y="480"/>
                    </a:lnTo>
                    <a:lnTo>
                      <a:pt x="899" y="473"/>
                    </a:lnTo>
                    <a:lnTo>
                      <a:pt x="972" y="468"/>
                    </a:lnTo>
                    <a:lnTo>
                      <a:pt x="1049" y="464"/>
                    </a:lnTo>
                    <a:lnTo>
                      <a:pt x="1128" y="462"/>
                    </a:lnTo>
                    <a:lnTo>
                      <a:pt x="1209" y="461"/>
                    </a:lnTo>
                    <a:lnTo>
                      <a:pt x="1264" y="462"/>
                    </a:lnTo>
                    <a:lnTo>
                      <a:pt x="1317" y="465"/>
                    </a:lnTo>
                    <a:lnTo>
                      <a:pt x="1368" y="471"/>
                    </a:lnTo>
                    <a:lnTo>
                      <a:pt x="1418" y="478"/>
                    </a:lnTo>
                    <a:lnTo>
                      <a:pt x="1465" y="488"/>
                    </a:lnTo>
                    <a:lnTo>
                      <a:pt x="1509" y="497"/>
                    </a:lnTo>
                    <a:lnTo>
                      <a:pt x="1550" y="508"/>
                    </a:lnTo>
                    <a:lnTo>
                      <a:pt x="1589" y="519"/>
                    </a:lnTo>
                    <a:lnTo>
                      <a:pt x="1623" y="530"/>
                    </a:lnTo>
                    <a:lnTo>
                      <a:pt x="1655" y="542"/>
                    </a:lnTo>
                    <a:lnTo>
                      <a:pt x="1682" y="551"/>
                    </a:lnTo>
                    <a:lnTo>
                      <a:pt x="1705" y="560"/>
                    </a:lnTo>
                    <a:lnTo>
                      <a:pt x="1724" y="569"/>
                    </a:lnTo>
                    <a:lnTo>
                      <a:pt x="1739" y="575"/>
                    </a:lnTo>
                    <a:lnTo>
                      <a:pt x="1748" y="579"/>
                    </a:lnTo>
                    <a:lnTo>
                      <a:pt x="1753" y="581"/>
                    </a:lnTo>
                    <a:lnTo>
                      <a:pt x="1765" y="591"/>
                    </a:lnTo>
                    <a:lnTo>
                      <a:pt x="1776" y="603"/>
                    </a:lnTo>
                    <a:lnTo>
                      <a:pt x="1782" y="617"/>
                    </a:lnTo>
                    <a:lnTo>
                      <a:pt x="1784" y="633"/>
                    </a:lnTo>
                    <a:lnTo>
                      <a:pt x="1784" y="2837"/>
                    </a:lnTo>
                    <a:lnTo>
                      <a:pt x="1820" y="2817"/>
                    </a:lnTo>
                    <a:lnTo>
                      <a:pt x="1861" y="2795"/>
                    </a:lnTo>
                    <a:lnTo>
                      <a:pt x="1906" y="2770"/>
                    </a:lnTo>
                    <a:lnTo>
                      <a:pt x="1956" y="2743"/>
                    </a:lnTo>
                    <a:lnTo>
                      <a:pt x="2010" y="2714"/>
                    </a:lnTo>
                    <a:lnTo>
                      <a:pt x="2068" y="2685"/>
                    </a:lnTo>
                    <a:lnTo>
                      <a:pt x="2129" y="2653"/>
                    </a:lnTo>
                    <a:lnTo>
                      <a:pt x="2192" y="2622"/>
                    </a:lnTo>
                    <a:lnTo>
                      <a:pt x="2259" y="2589"/>
                    </a:lnTo>
                    <a:lnTo>
                      <a:pt x="2327" y="2558"/>
                    </a:lnTo>
                    <a:lnTo>
                      <a:pt x="2397" y="2525"/>
                    </a:lnTo>
                    <a:lnTo>
                      <a:pt x="2469" y="2494"/>
                    </a:lnTo>
                    <a:lnTo>
                      <a:pt x="2541" y="2463"/>
                    </a:lnTo>
                    <a:lnTo>
                      <a:pt x="2615" y="2433"/>
                    </a:lnTo>
                    <a:lnTo>
                      <a:pt x="2689" y="2404"/>
                    </a:lnTo>
                    <a:lnTo>
                      <a:pt x="2763" y="2378"/>
                    </a:lnTo>
                    <a:lnTo>
                      <a:pt x="2763" y="141"/>
                    </a:lnTo>
                    <a:lnTo>
                      <a:pt x="2705" y="165"/>
                    </a:lnTo>
                    <a:lnTo>
                      <a:pt x="2648" y="189"/>
                    </a:lnTo>
                    <a:lnTo>
                      <a:pt x="2592" y="215"/>
                    </a:lnTo>
                    <a:lnTo>
                      <a:pt x="2536" y="240"/>
                    </a:lnTo>
                    <a:lnTo>
                      <a:pt x="2481" y="266"/>
                    </a:lnTo>
                    <a:lnTo>
                      <a:pt x="2428" y="292"/>
                    </a:lnTo>
                    <a:lnTo>
                      <a:pt x="2376" y="318"/>
                    </a:lnTo>
                    <a:lnTo>
                      <a:pt x="2327" y="344"/>
                    </a:lnTo>
                    <a:lnTo>
                      <a:pt x="2279" y="369"/>
                    </a:lnTo>
                    <a:lnTo>
                      <a:pt x="2233" y="393"/>
                    </a:lnTo>
                    <a:lnTo>
                      <a:pt x="2189" y="416"/>
                    </a:lnTo>
                    <a:lnTo>
                      <a:pt x="2149" y="440"/>
                    </a:lnTo>
                    <a:lnTo>
                      <a:pt x="2111" y="461"/>
                    </a:lnTo>
                    <a:lnTo>
                      <a:pt x="2075" y="481"/>
                    </a:lnTo>
                    <a:lnTo>
                      <a:pt x="2044" y="499"/>
                    </a:lnTo>
                    <a:lnTo>
                      <a:pt x="2015" y="515"/>
                    </a:lnTo>
                    <a:lnTo>
                      <a:pt x="1991" y="530"/>
                    </a:lnTo>
                    <a:lnTo>
                      <a:pt x="1970" y="543"/>
                    </a:lnTo>
                    <a:lnTo>
                      <a:pt x="1953" y="552"/>
                    </a:lnTo>
                    <a:lnTo>
                      <a:pt x="1941" y="560"/>
                    </a:lnTo>
                    <a:lnTo>
                      <a:pt x="1933" y="565"/>
                    </a:lnTo>
                    <a:lnTo>
                      <a:pt x="1930" y="567"/>
                    </a:lnTo>
                    <a:lnTo>
                      <a:pt x="1915" y="573"/>
                    </a:lnTo>
                    <a:lnTo>
                      <a:pt x="1901" y="575"/>
                    </a:lnTo>
                    <a:lnTo>
                      <a:pt x="1886" y="574"/>
                    </a:lnTo>
                    <a:lnTo>
                      <a:pt x="1872" y="569"/>
                    </a:lnTo>
                    <a:lnTo>
                      <a:pt x="1861" y="560"/>
                    </a:lnTo>
                    <a:lnTo>
                      <a:pt x="1850" y="549"/>
                    </a:lnTo>
                    <a:lnTo>
                      <a:pt x="1844" y="534"/>
                    </a:lnTo>
                    <a:lnTo>
                      <a:pt x="1842" y="519"/>
                    </a:lnTo>
                    <a:lnTo>
                      <a:pt x="1843" y="505"/>
                    </a:lnTo>
                    <a:lnTo>
                      <a:pt x="1848" y="491"/>
                    </a:lnTo>
                    <a:lnTo>
                      <a:pt x="1857" y="478"/>
                    </a:lnTo>
                    <a:lnTo>
                      <a:pt x="1869" y="469"/>
                    </a:lnTo>
                    <a:lnTo>
                      <a:pt x="1872" y="467"/>
                    </a:lnTo>
                    <a:lnTo>
                      <a:pt x="1880" y="463"/>
                    </a:lnTo>
                    <a:lnTo>
                      <a:pt x="1891" y="455"/>
                    </a:lnTo>
                    <a:lnTo>
                      <a:pt x="1908" y="446"/>
                    </a:lnTo>
                    <a:lnTo>
                      <a:pt x="1928" y="433"/>
                    </a:lnTo>
                    <a:lnTo>
                      <a:pt x="1952" y="420"/>
                    </a:lnTo>
                    <a:lnTo>
                      <a:pt x="1979" y="403"/>
                    </a:lnTo>
                    <a:lnTo>
                      <a:pt x="2010" y="385"/>
                    </a:lnTo>
                    <a:lnTo>
                      <a:pt x="2045" y="366"/>
                    </a:lnTo>
                    <a:lnTo>
                      <a:pt x="2081" y="345"/>
                    </a:lnTo>
                    <a:lnTo>
                      <a:pt x="2121" y="323"/>
                    </a:lnTo>
                    <a:lnTo>
                      <a:pt x="2163" y="300"/>
                    </a:lnTo>
                    <a:lnTo>
                      <a:pt x="2208" y="276"/>
                    </a:lnTo>
                    <a:lnTo>
                      <a:pt x="2256" y="251"/>
                    </a:lnTo>
                    <a:lnTo>
                      <a:pt x="2304" y="226"/>
                    </a:lnTo>
                    <a:lnTo>
                      <a:pt x="2355" y="200"/>
                    </a:lnTo>
                    <a:lnTo>
                      <a:pt x="2408" y="175"/>
                    </a:lnTo>
                    <a:lnTo>
                      <a:pt x="2461" y="148"/>
                    </a:lnTo>
                    <a:lnTo>
                      <a:pt x="2516" y="123"/>
                    </a:lnTo>
                    <a:lnTo>
                      <a:pt x="2572" y="97"/>
                    </a:lnTo>
                    <a:lnTo>
                      <a:pt x="2628" y="73"/>
                    </a:lnTo>
                    <a:lnTo>
                      <a:pt x="2685" y="49"/>
                    </a:lnTo>
                    <a:lnTo>
                      <a:pt x="2743" y="25"/>
                    </a:lnTo>
                    <a:lnTo>
                      <a:pt x="2801" y="3"/>
                    </a:lnTo>
                    <a:lnTo>
                      <a:pt x="28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1" name="Freeform 36">
                <a:extLst>
                  <a:ext uri="{FF2B5EF4-FFF2-40B4-BE49-F238E27FC236}">
                    <a16:creationId xmlns:a16="http://schemas.microsoft.com/office/drawing/2014/main" id="{8DC5B4D2-2A58-463D-97AF-ED131EFA5EFD}"/>
                  </a:ext>
                </a:extLst>
              </p:cNvPr>
              <p:cNvSpPr>
                <a:spLocks/>
              </p:cNvSpPr>
              <p:nvPr/>
            </p:nvSpPr>
            <p:spPr bwMode="auto">
              <a:xfrm>
                <a:off x="5580063" y="2971800"/>
                <a:ext cx="84138" cy="46038"/>
              </a:xfrm>
              <a:custGeom>
                <a:avLst/>
                <a:gdLst>
                  <a:gd name="T0" fmla="*/ 588 w 634"/>
                  <a:gd name="T1" fmla="*/ 1 h 346"/>
                  <a:gd name="T2" fmla="*/ 615 w 634"/>
                  <a:gd name="T3" fmla="*/ 15 h 346"/>
                  <a:gd name="T4" fmla="*/ 630 w 634"/>
                  <a:gd name="T5" fmla="*/ 40 h 346"/>
                  <a:gd name="T6" fmla="*/ 632 w 634"/>
                  <a:gd name="T7" fmla="*/ 70 h 346"/>
                  <a:gd name="T8" fmla="*/ 618 w 634"/>
                  <a:gd name="T9" fmla="*/ 97 h 346"/>
                  <a:gd name="T10" fmla="*/ 593 w 634"/>
                  <a:gd name="T11" fmla="*/ 112 h 346"/>
                  <a:gd name="T12" fmla="*/ 538 w 634"/>
                  <a:gd name="T13" fmla="*/ 131 h 346"/>
                  <a:gd name="T14" fmla="*/ 476 w 634"/>
                  <a:gd name="T15" fmla="*/ 156 h 346"/>
                  <a:gd name="T16" fmla="*/ 410 w 634"/>
                  <a:gd name="T17" fmla="*/ 185 h 346"/>
                  <a:gd name="T18" fmla="*/ 343 w 634"/>
                  <a:gd name="T19" fmla="*/ 214 h 346"/>
                  <a:gd name="T20" fmla="*/ 277 w 634"/>
                  <a:gd name="T21" fmla="*/ 245 h 346"/>
                  <a:gd name="T22" fmla="*/ 217 w 634"/>
                  <a:gd name="T23" fmla="*/ 274 h 346"/>
                  <a:gd name="T24" fmla="*/ 163 w 634"/>
                  <a:gd name="T25" fmla="*/ 299 h 346"/>
                  <a:gd name="T26" fmla="*/ 122 w 634"/>
                  <a:gd name="T27" fmla="*/ 320 h 346"/>
                  <a:gd name="T28" fmla="*/ 94 w 634"/>
                  <a:gd name="T29" fmla="*/ 334 h 346"/>
                  <a:gd name="T30" fmla="*/ 83 w 634"/>
                  <a:gd name="T31" fmla="*/ 339 h 346"/>
                  <a:gd name="T32" fmla="*/ 58 w 634"/>
                  <a:gd name="T33" fmla="*/ 346 h 346"/>
                  <a:gd name="T34" fmla="*/ 28 w 634"/>
                  <a:gd name="T35" fmla="*/ 337 h 346"/>
                  <a:gd name="T36" fmla="*/ 7 w 634"/>
                  <a:gd name="T37" fmla="*/ 314 h 346"/>
                  <a:gd name="T38" fmla="*/ 0 w 634"/>
                  <a:gd name="T39" fmla="*/ 285 h 346"/>
                  <a:gd name="T40" fmla="*/ 9 w 634"/>
                  <a:gd name="T41" fmla="*/ 256 h 346"/>
                  <a:gd name="T42" fmla="*/ 32 w 634"/>
                  <a:gd name="T43" fmla="*/ 236 h 346"/>
                  <a:gd name="T44" fmla="*/ 47 w 634"/>
                  <a:gd name="T45" fmla="*/ 229 h 346"/>
                  <a:gd name="T46" fmla="*/ 79 w 634"/>
                  <a:gd name="T47" fmla="*/ 213 h 346"/>
                  <a:gd name="T48" fmla="*/ 126 w 634"/>
                  <a:gd name="T49" fmla="*/ 189 h 346"/>
                  <a:gd name="T50" fmla="*/ 185 w 634"/>
                  <a:gd name="T51" fmla="*/ 161 h 346"/>
                  <a:gd name="T52" fmla="*/ 251 w 634"/>
                  <a:gd name="T53" fmla="*/ 130 h 346"/>
                  <a:gd name="T54" fmla="*/ 323 w 634"/>
                  <a:gd name="T55" fmla="*/ 98 h 346"/>
                  <a:gd name="T56" fmla="*/ 395 w 634"/>
                  <a:gd name="T57" fmla="*/ 65 h 346"/>
                  <a:gd name="T58" fmla="*/ 465 w 634"/>
                  <a:gd name="T59" fmla="*/ 37 h 346"/>
                  <a:gd name="T60" fmla="*/ 530 w 634"/>
                  <a:gd name="T61" fmla="*/ 12 h 346"/>
                  <a:gd name="T62" fmla="*/ 574 w 634"/>
                  <a:gd name="T63"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6">
                    <a:moveTo>
                      <a:pt x="574" y="0"/>
                    </a:moveTo>
                    <a:lnTo>
                      <a:pt x="588" y="1"/>
                    </a:lnTo>
                    <a:lnTo>
                      <a:pt x="602" y="6"/>
                    </a:lnTo>
                    <a:lnTo>
                      <a:pt x="615" y="15"/>
                    </a:lnTo>
                    <a:lnTo>
                      <a:pt x="624" y="26"/>
                    </a:lnTo>
                    <a:lnTo>
                      <a:pt x="630" y="40"/>
                    </a:lnTo>
                    <a:lnTo>
                      <a:pt x="634" y="56"/>
                    </a:lnTo>
                    <a:lnTo>
                      <a:pt x="632" y="70"/>
                    </a:lnTo>
                    <a:lnTo>
                      <a:pt x="626" y="84"/>
                    </a:lnTo>
                    <a:lnTo>
                      <a:pt x="618" y="97"/>
                    </a:lnTo>
                    <a:lnTo>
                      <a:pt x="607" y="106"/>
                    </a:lnTo>
                    <a:lnTo>
                      <a:pt x="593" y="112"/>
                    </a:lnTo>
                    <a:lnTo>
                      <a:pt x="566" y="121"/>
                    </a:lnTo>
                    <a:lnTo>
                      <a:pt x="538" y="131"/>
                    </a:lnTo>
                    <a:lnTo>
                      <a:pt x="508" y="143"/>
                    </a:lnTo>
                    <a:lnTo>
                      <a:pt x="476" y="156"/>
                    </a:lnTo>
                    <a:lnTo>
                      <a:pt x="444" y="170"/>
                    </a:lnTo>
                    <a:lnTo>
                      <a:pt x="410" y="185"/>
                    </a:lnTo>
                    <a:lnTo>
                      <a:pt x="376" y="200"/>
                    </a:lnTo>
                    <a:lnTo>
                      <a:pt x="343" y="214"/>
                    </a:lnTo>
                    <a:lnTo>
                      <a:pt x="309" y="230"/>
                    </a:lnTo>
                    <a:lnTo>
                      <a:pt x="277" y="245"/>
                    </a:lnTo>
                    <a:lnTo>
                      <a:pt x="246" y="259"/>
                    </a:lnTo>
                    <a:lnTo>
                      <a:pt x="217" y="274"/>
                    </a:lnTo>
                    <a:lnTo>
                      <a:pt x="188" y="287"/>
                    </a:lnTo>
                    <a:lnTo>
                      <a:pt x="163" y="299"/>
                    </a:lnTo>
                    <a:lnTo>
                      <a:pt x="141" y="311"/>
                    </a:lnTo>
                    <a:lnTo>
                      <a:pt x="122" y="320"/>
                    </a:lnTo>
                    <a:lnTo>
                      <a:pt x="106" y="328"/>
                    </a:lnTo>
                    <a:lnTo>
                      <a:pt x="94" y="334"/>
                    </a:lnTo>
                    <a:lnTo>
                      <a:pt x="87" y="337"/>
                    </a:lnTo>
                    <a:lnTo>
                      <a:pt x="83" y="339"/>
                    </a:lnTo>
                    <a:lnTo>
                      <a:pt x="71" y="344"/>
                    </a:lnTo>
                    <a:lnTo>
                      <a:pt x="58" y="346"/>
                    </a:lnTo>
                    <a:lnTo>
                      <a:pt x="42" y="344"/>
                    </a:lnTo>
                    <a:lnTo>
                      <a:pt x="28" y="337"/>
                    </a:lnTo>
                    <a:lnTo>
                      <a:pt x="15" y="328"/>
                    </a:lnTo>
                    <a:lnTo>
                      <a:pt x="7" y="314"/>
                    </a:lnTo>
                    <a:lnTo>
                      <a:pt x="1" y="299"/>
                    </a:lnTo>
                    <a:lnTo>
                      <a:pt x="0" y="285"/>
                    </a:lnTo>
                    <a:lnTo>
                      <a:pt x="3" y="270"/>
                    </a:lnTo>
                    <a:lnTo>
                      <a:pt x="9" y="256"/>
                    </a:lnTo>
                    <a:lnTo>
                      <a:pt x="18" y="246"/>
                    </a:lnTo>
                    <a:lnTo>
                      <a:pt x="32" y="236"/>
                    </a:lnTo>
                    <a:lnTo>
                      <a:pt x="36" y="234"/>
                    </a:lnTo>
                    <a:lnTo>
                      <a:pt x="47" y="229"/>
                    </a:lnTo>
                    <a:lnTo>
                      <a:pt x="60" y="222"/>
                    </a:lnTo>
                    <a:lnTo>
                      <a:pt x="79" y="213"/>
                    </a:lnTo>
                    <a:lnTo>
                      <a:pt x="101" y="202"/>
                    </a:lnTo>
                    <a:lnTo>
                      <a:pt x="126" y="189"/>
                    </a:lnTo>
                    <a:lnTo>
                      <a:pt x="155" y="175"/>
                    </a:lnTo>
                    <a:lnTo>
                      <a:pt x="185" y="161"/>
                    </a:lnTo>
                    <a:lnTo>
                      <a:pt x="218" y="146"/>
                    </a:lnTo>
                    <a:lnTo>
                      <a:pt x="251" y="130"/>
                    </a:lnTo>
                    <a:lnTo>
                      <a:pt x="287" y="113"/>
                    </a:lnTo>
                    <a:lnTo>
                      <a:pt x="323" y="98"/>
                    </a:lnTo>
                    <a:lnTo>
                      <a:pt x="359" y="81"/>
                    </a:lnTo>
                    <a:lnTo>
                      <a:pt x="395" y="65"/>
                    </a:lnTo>
                    <a:lnTo>
                      <a:pt x="430" y="50"/>
                    </a:lnTo>
                    <a:lnTo>
                      <a:pt x="465" y="37"/>
                    </a:lnTo>
                    <a:lnTo>
                      <a:pt x="498" y="24"/>
                    </a:lnTo>
                    <a:lnTo>
                      <a:pt x="530" y="12"/>
                    </a:lnTo>
                    <a:lnTo>
                      <a:pt x="558" y="3"/>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2" name="Freeform 37">
                <a:extLst>
                  <a:ext uri="{FF2B5EF4-FFF2-40B4-BE49-F238E27FC236}">
                    <a16:creationId xmlns:a16="http://schemas.microsoft.com/office/drawing/2014/main" id="{5524E46E-8D32-480A-A2AC-B9516DEE18DC}"/>
                  </a:ext>
                </a:extLst>
              </p:cNvPr>
              <p:cNvSpPr>
                <a:spLocks/>
              </p:cNvSpPr>
              <p:nvPr/>
            </p:nvSpPr>
            <p:spPr bwMode="auto">
              <a:xfrm>
                <a:off x="5580063" y="3062288"/>
                <a:ext cx="84138" cy="46038"/>
              </a:xfrm>
              <a:custGeom>
                <a:avLst/>
                <a:gdLst>
                  <a:gd name="T0" fmla="*/ 588 w 634"/>
                  <a:gd name="T1" fmla="*/ 1 h 345"/>
                  <a:gd name="T2" fmla="*/ 615 w 634"/>
                  <a:gd name="T3" fmla="*/ 14 h 345"/>
                  <a:gd name="T4" fmla="*/ 630 w 634"/>
                  <a:gd name="T5" fmla="*/ 40 h 345"/>
                  <a:gd name="T6" fmla="*/ 632 w 634"/>
                  <a:gd name="T7" fmla="*/ 70 h 345"/>
                  <a:gd name="T8" fmla="*/ 618 w 634"/>
                  <a:gd name="T9" fmla="*/ 95 h 345"/>
                  <a:gd name="T10" fmla="*/ 593 w 634"/>
                  <a:gd name="T11" fmla="*/ 112 h 345"/>
                  <a:gd name="T12" fmla="*/ 538 w 634"/>
                  <a:gd name="T13" fmla="*/ 131 h 345"/>
                  <a:gd name="T14" fmla="*/ 476 w 634"/>
                  <a:gd name="T15" fmla="*/ 155 h 345"/>
                  <a:gd name="T16" fmla="*/ 410 w 634"/>
                  <a:gd name="T17" fmla="*/ 184 h 345"/>
                  <a:gd name="T18" fmla="*/ 343 w 634"/>
                  <a:gd name="T19" fmla="*/ 214 h 345"/>
                  <a:gd name="T20" fmla="*/ 277 w 634"/>
                  <a:gd name="T21" fmla="*/ 244 h 345"/>
                  <a:gd name="T22" fmla="*/ 217 w 634"/>
                  <a:gd name="T23" fmla="*/ 273 h 345"/>
                  <a:gd name="T24" fmla="*/ 163 w 634"/>
                  <a:gd name="T25" fmla="*/ 299 h 345"/>
                  <a:gd name="T26" fmla="*/ 122 w 634"/>
                  <a:gd name="T27" fmla="*/ 319 h 345"/>
                  <a:gd name="T28" fmla="*/ 94 w 634"/>
                  <a:gd name="T29" fmla="*/ 334 h 345"/>
                  <a:gd name="T30" fmla="*/ 83 w 634"/>
                  <a:gd name="T31" fmla="*/ 339 h 345"/>
                  <a:gd name="T32" fmla="*/ 58 w 634"/>
                  <a:gd name="T33" fmla="*/ 345 h 345"/>
                  <a:gd name="T34" fmla="*/ 28 w 634"/>
                  <a:gd name="T35" fmla="*/ 337 h 345"/>
                  <a:gd name="T36" fmla="*/ 7 w 634"/>
                  <a:gd name="T37" fmla="*/ 314 h 345"/>
                  <a:gd name="T38" fmla="*/ 0 w 634"/>
                  <a:gd name="T39" fmla="*/ 284 h 345"/>
                  <a:gd name="T40" fmla="*/ 9 w 634"/>
                  <a:gd name="T41" fmla="*/ 256 h 345"/>
                  <a:gd name="T42" fmla="*/ 32 w 634"/>
                  <a:gd name="T43" fmla="*/ 236 h 345"/>
                  <a:gd name="T44" fmla="*/ 47 w 634"/>
                  <a:gd name="T45" fmla="*/ 229 h 345"/>
                  <a:gd name="T46" fmla="*/ 79 w 634"/>
                  <a:gd name="T47" fmla="*/ 212 h 345"/>
                  <a:gd name="T48" fmla="*/ 126 w 634"/>
                  <a:gd name="T49" fmla="*/ 189 h 345"/>
                  <a:gd name="T50" fmla="*/ 185 w 634"/>
                  <a:gd name="T51" fmla="*/ 160 h 345"/>
                  <a:gd name="T52" fmla="*/ 251 w 634"/>
                  <a:gd name="T53" fmla="*/ 129 h 345"/>
                  <a:gd name="T54" fmla="*/ 323 w 634"/>
                  <a:gd name="T55" fmla="*/ 96 h 345"/>
                  <a:gd name="T56" fmla="*/ 395 w 634"/>
                  <a:gd name="T57" fmla="*/ 65 h 345"/>
                  <a:gd name="T58" fmla="*/ 465 w 634"/>
                  <a:gd name="T59" fmla="*/ 36 h 345"/>
                  <a:gd name="T60" fmla="*/ 530 w 634"/>
                  <a:gd name="T61" fmla="*/ 12 h 345"/>
                  <a:gd name="T62" fmla="*/ 574 w 634"/>
                  <a:gd name="T63"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5">
                    <a:moveTo>
                      <a:pt x="574" y="0"/>
                    </a:moveTo>
                    <a:lnTo>
                      <a:pt x="588" y="1"/>
                    </a:lnTo>
                    <a:lnTo>
                      <a:pt x="602" y="6"/>
                    </a:lnTo>
                    <a:lnTo>
                      <a:pt x="615" y="14"/>
                    </a:lnTo>
                    <a:lnTo>
                      <a:pt x="624" y="26"/>
                    </a:lnTo>
                    <a:lnTo>
                      <a:pt x="630" y="40"/>
                    </a:lnTo>
                    <a:lnTo>
                      <a:pt x="634" y="55"/>
                    </a:lnTo>
                    <a:lnTo>
                      <a:pt x="632" y="70"/>
                    </a:lnTo>
                    <a:lnTo>
                      <a:pt x="626" y="84"/>
                    </a:lnTo>
                    <a:lnTo>
                      <a:pt x="618" y="95"/>
                    </a:lnTo>
                    <a:lnTo>
                      <a:pt x="607" y="106"/>
                    </a:lnTo>
                    <a:lnTo>
                      <a:pt x="593" y="112"/>
                    </a:lnTo>
                    <a:lnTo>
                      <a:pt x="566" y="120"/>
                    </a:lnTo>
                    <a:lnTo>
                      <a:pt x="538" y="131"/>
                    </a:lnTo>
                    <a:lnTo>
                      <a:pt x="508" y="143"/>
                    </a:lnTo>
                    <a:lnTo>
                      <a:pt x="476" y="155"/>
                    </a:lnTo>
                    <a:lnTo>
                      <a:pt x="444" y="170"/>
                    </a:lnTo>
                    <a:lnTo>
                      <a:pt x="410" y="184"/>
                    </a:lnTo>
                    <a:lnTo>
                      <a:pt x="376" y="199"/>
                    </a:lnTo>
                    <a:lnTo>
                      <a:pt x="343" y="214"/>
                    </a:lnTo>
                    <a:lnTo>
                      <a:pt x="309" y="230"/>
                    </a:lnTo>
                    <a:lnTo>
                      <a:pt x="277" y="244"/>
                    </a:lnTo>
                    <a:lnTo>
                      <a:pt x="246" y="259"/>
                    </a:lnTo>
                    <a:lnTo>
                      <a:pt x="217" y="273"/>
                    </a:lnTo>
                    <a:lnTo>
                      <a:pt x="188" y="287"/>
                    </a:lnTo>
                    <a:lnTo>
                      <a:pt x="163" y="299"/>
                    </a:lnTo>
                    <a:lnTo>
                      <a:pt x="141" y="310"/>
                    </a:lnTo>
                    <a:lnTo>
                      <a:pt x="122" y="319"/>
                    </a:lnTo>
                    <a:lnTo>
                      <a:pt x="106" y="328"/>
                    </a:lnTo>
                    <a:lnTo>
                      <a:pt x="94" y="334"/>
                    </a:lnTo>
                    <a:lnTo>
                      <a:pt x="87" y="337"/>
                    </a:lnTo>
                    <a:lnTo>
                      <a:pt x="83" y="339"/>
                    </a:lnTo>
                    <a:lnTo>
                      <a:pt x="71" y="343"/>
                    </a:lnTo>
                    <a:lnTo>
                      <a:pt x="58" y="345"/>
                    </a:lnTo>
                    <a:lnTo>
                      <a:pt x="42" y="343"/>
                    </a:lnTo>
                    <a:lnTo>
                      <a:pt x="28" y="337"/>
                    </a:lnTo>
                    <a:lnTo>
                      <a:pt x="15" y="326"/>
                    </a:lnTo>
                    <a:lnTo>
                      <a:pt x="7" y="314"/>
                    </a:lnTo>
                    <a:lnTo>
                      <a:pt x="1" y="299"/>
                    </a:lnTo>
                    <a:lnTo>
                      <a:pt x="0" y="284"/>
                    </a:lnTo>
                    <a:lnTo>
                      <a:pt x="3" y="270"/>
                    </a:lnTo>
                    <a:lnTo>
                      <a:pt x="9" y="256"/>
                    </a:lnTo>
                    <a:lnTo>
                      <a:pt x="18" y="244"/>
                    </a:lnTo>
                    <a:lnTo>
                      <a:pt x="32" y="236"/>
                    </a:lnTo>
                    <a:lnTo>
                      <a:pt x="36" y="234"/>
                    </a:lnTo>
                    <a:lnTo>
                      <a:pt x="47" y="229"/>
                    </a:lnTo>
                    <a:lnTo>
                      <a:pt x="60" y="221"/>
                    </a:lnTo>
                    <a:lnTo>
                      <a:pt x="79" y="212"/>
                    </a:lnTo>
                    <a:lnTo>
                      <a:pt x="101" y="201"/>
                    </a:lnTo>
                    <a:lnTo>
                      <a:pt x="126" y="189"/>
                    </a:lnTo>
                    <a:lnTo>
                      <a:pt x="155" y="175"/>
                    </a:lnTo>
                    <a:lnTo>
                      <a:pt x="185" y="160"/>
                    </a:lnTo>
                    <a:lnTo>
                      <a:pt x="218" y="145"/>
                    </a:lnTo>
                    <a:lnTo>
                      <a:pt x="251" y="129"/>
                    </a:lnTo>
                    <a:lnTo>
                      <a:pt x="287" y="113"/>
                    </a:lnTo>
                    <a:lnTo>
                      <a:pt x="323" y="96"/>
                    </a:lnTo>
                    <a:lnTo>
                      <a:pt x="359" y="80"/>
                    </a:lnTo>
                    <a:lnTo>
                      <a:pt x="395" y="65"/>
                    </a:lnTo>
                    <a:lnTo>
                      <a:pt x="430" y="50"/>
                    </a:lnTo>
                    <a:lnTo>
                      <a:pt x="465" y="36"/>
                    </a:lnTo>
                    <a:lnTo>
                      <a:pt x="498" y="23"/>
                    </a:lnTo>
                    <a:lnTo>
                      <a:pt x="530" y="12"/>
                    </a:lnTo>
                    <a:lnTo>
                      <a:pt x="558" y="2"/>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3" name="Freeform 38">
                <a:extLst>
                  <a:ext uri="{FF2B5EF4-FFF2-40B4-BE49-F238E27FC236}">
                    <a16:creationId xmlns:a16="http://schemas.microsoft.com/office/drawing/2014/main" id="{C0ECDD60-9EF0-473B-8096-009F52975893}"/>
                  </a:ext>
                </a:extLst>
              </p:cNvPr>
              <p:cNvSpPr>
                <a:spLocks/>
              </p:cNvSpPr>
              <p:nvPr/>
            </p:nvSpPr>
            <p:spPr bwMode="auto">
              <a:xfrm>
                <a:off x="5397500" y="2979738"/>
                <a:ext cx="114300" cy="22225"/>
              </a:xfrm>
              <a:custGeom>
                <a:avLst/>
                <a:gdLst>
                  <a:gd name="T0" fmla="*/ 593 w 864"/>
                  <a:gd name="T1" fmla="*/ 2 h 172"/>
                  <a:gd name="T2" fmla="*/ 706 w 864"/>
                  <a:gd name="T3" fmla="*/ 11 h 172"/>
                  <a:gd name="T4" fmla="*/ 820 w 864"/>
                  <a:gd name="T5" fmla="*/ 31 h 172"/>
                  <a:gd name="T6" fmla="*/ 846 w 864"/>
                  <a:gd name="T7" fmla="*/ 46 h 172"/>
                  <a:gd name="T8" fmla="*/ 862 w 864"/>
                  <a:gd name="T9" fmla="*/ 71 h 172"/>
                  <a:gd name="T10" fmla="*/ 863 w 864"/>
                  <a:gd name="T11" fmla="*/ 101 h 172"/>
                  <a:gd name="T12" fmla="*/ 848 w 864"/>
                  <a:gd name="T13" fmla="*/ 127 h 172"/>
                  <a:gd name="T14" fmla="*/ 824 w 864"/>
                  <a:gd name="T15" fmla="*/ 143 h 172"/>
                  <a:gd name="T16" fmla="*/ 793 w 864"/>
                  <a:gd name="T17" fmla="*/ 144 h 172"/>
                  <a:gd name="T18" fmla="*/ 688 w 864"/>
                  <a:gd name="T19" fmla="*/ 125 h 172"/>
                  <a:gd name="T20" fmla="*/ 582 w 864"/>
                  <a:gd name="T21" fmla="*/ 116 h 172"/>
                  <a:gd name="T22" fmla="*/ 478 w 864"/>
                  <a:gd name="T23" fmla="*/ 115 h 172"/>
                  <a:gd name="T24" fmla="*/ 381 w 864"/>
                  <a:gd name="T25" fmla="*/ 122 h 172"/>
                  <a:gd name="T26" fmla="*/ 290 w 864"/>
                  <a:gd name="T27" fmla="*/ 130 h 172"/>
                  <a:gd name="T28" fmla="*/ 212 w 864"/>
                  <a:gd name="T29" fmla="*/ 142 h 172"/>
                  <a:gd name="T30" fmla="*/ 147 w 864"/>
                  <a:gd name="T31" fmla="*/ 153 h 172"/>
                  <a:gd name="T32" fmla="*/ 102 w 864"/>
                  <a:gd name="T33" fmla="*/ 164 h 172"/>
                  <a:gd name="T34" fmla="*/ 77 w 864"/>
                  <a:gd name="T35" fmla="*/ 169 h 172"/>
                  <a:gd name="T36" fmla="*/ 66 w 864"/>
                  <a:gd name="T37" fmla="*/ 172 h 172"/>
                  <a:gd name="T38" fmla="*/ 43 w 864"/>
                  <a:gd name="T39" fmla="*/ 170 h 172"/>
                  <a:gd name="T40" fmla="*/ 18 w 864"/>
                  <a:gd name="T41" fmla="*/ 156 h 172"/>
                  <a:gd name="T42" fmla="*/ 3 w 864"/>
                  <a:gd name="T43" fmla="*/ 130 h 172"/>
                  <a:gd name="T44" fmla="*/ 3 w 864"/>
                  <a:gd name="T45" fmla="*/ 100 h 172"/>
                  <a:gd name="T46" fmla="*/ 17 w 864"/>
                  <a:gd name="T47" fmla="*/ 74 h 172"/>
                  <a:gd name="T48" fmla="*/ 43 w 864"/>
                  <a:gd name="T49" fmla="*/ 60 h 172"/>
                  <a:gd name="T50" fmla="*/ 61 w 864"/>
                  <a:gd name="T51" fmla="*/ 54 h 172"/>
                  <a:gd name="T52" fmla="*/ 101 w 864"/>
                  <a:gd name="T53" fmla="*/ 45 h 172"/>
                  <a:gd name="T54" fmla="*/ 161 w 864"/>
                  <a:gd name="T55" fmla="*/ 33 h 172"/>
                  <a:gd name="T56" fmla="*/ 238 w 864"/>
                  <a:gd name="T57" fmla="*/ 21 h 172"/>
                  <a:gd name="T58" fmla="*/ 328 w 864"/>
                  <a:gd name="T59" fmla="*/ 10 h 172"/>
                  <a:gd name="T60" fmla="*/ 429 w 864"/>
                  <a:gd name="T61" fmla="*/ 2 h 172"/>
                  <a:gd name="T62" fmla="*/ 537 w 864"/>
                  <a:gd name="T63"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2">
                    <a:moveTo>
                      <a:pt x="537" y="0"/>
                    </a:moveTo>
                    <a:lnTo>
                      <a:pt x="593" y="2"/>
                    </a:lnTo>
                    <a:lnTo>
                      <a:pt x="649" y="5"/>
                    </a:lnTo>
                    <a:lnTo>
                      <a:pt x="706" y="11"/>
                    </a:lnTo>
                    <a:lnTo>
                      <a:pt x="763" y="20"/>
                    </a:lnTo>
                    <a:lnTo>
                      <a:pt x="820" y="31"/>
                    </a:lnTo>
                    <a:lnTo>
                      <a:pt x="834" y="38"/>
                    </a:lnTo>
                    <a:lnTo>
                      <a:pt x="846" y="46"/>
                    </a:lnTo>
                    <a:lnTo>
                      <a:pt x="855" y="57"/>
                    </a:lnTo>
                    <a:lnTo>
                      <a:pt x="862" y="71"/>
                    </a:lnTo>
                    <a:lnTo>
                      <a:pt x="864" y="86"/>
                    </a:lnTo>
                    <a:lnTo>
                      <a:pt x="863" y="101"/>
                    </a:lnTo>
                    <a:lnTo>
                      <a:pt x="857" y="115"/>
                    </a:lnTo>
                    <a:lnTo>
                      <a:pt x="848" y="127"/>
                    </a:lnTo>
                    <a:lnTo>
                      <a:pt x="836" y="136"/>
                    </a:lnTo>
                    <a:lnTo>
                      <a:pt x="824" y="143"/>
                    </a:lnTo>
                    <a:lnTo>
                      <a:pt x="809" y="146"/>
                    </a:lnTo>
                    <a:lnTo>
                      <a:pt x="793" y="144"/>
                    </a:lnTo>
                    <a:lnTo>
                      <a:pt x="741" y="133"/>
                    </a:lnTo>
                    <a:lnTo>
                      <a:pt x="688" y="125"/>
                    </a:lnTo>
                    <a:lnTo>
                      <a:pt x="636" y="120"/>
                    </a:lnTo>
                    <a:lnTo>
                      <a:pt x="582" y="116"/>
                    </a:lnTo>
                    <a:lnTo>
                      <a:pt x="530" y="115"/>
                    </a:lnTo>
                    <a:lnTo>
                      <a:pt x="478" y="115"/>
                    </a:lnTo>
                    <a:lnTo>
                      <a:pt x="429" y="117"/>
                    </a:lnTo>
                    <a:lnTo>
                      <a:pt x="381" y="122"/>
                    </a:lnTo>
                    <a:lnTo>
                      <a:pt x="334" y="126"/>
                    </a:lnTo>
                    <a:lnTo>
                      <a:pt x="290" y="130"/>
                    </a:lnTo>
                    <a:lnTo>
                      <a:pt x="249" y="136"/>
                    </a:lnTo>
                    <a:lnTo>
                      <a:pt x="212" y="142"/>
                    </a:lnTo>
                    <a:lnTo>
                      <a:pt x="178" y="148"/>
                    </a:lnTo>
                    <a:lnTo>
                      <a:pt x="147" y="153"/>
                    </a:lnTo>
                    <a:lnTo>
                      <a:pt x="122" y="158"/>
                    </a:lnTo>
                    <a:lnTo>
                      <a:pt x="102" y="164"/>
                    </a:lnTo>
                    <a:lnTo>
                      <a:pt x="87" y="167"/>
                    </a:lnTo>
                    <a:lnTo>
                      <a:pt x="77" y="169"/>
                    </a:lnTo>
                    <a:lnTo>
                      <a:pt x="73" y="170"/>
                    </a:lnTo>
                    <a:lnTo>
                      <a:pt x="66" y="172"/>
                    </a:lnTo>
                    <a:lnTo>
                      <a:pt x="58" y="172"/>
                    </a:lnTo>
                    <a:lnTo>
                      <a:pt x="43" y="170"/>
                    </a:lnTo>
                    <a:lnTo>
                      <a:pt x="30" y="165"/>
                    </a:lnTo>
                    <a:lnTo>
                      <a:pt x="18" y="156"/>
                    </a:lnTo>
                    <a:lnTo>
                      <a:pt x="9" y="144"/>
                    </a:lnTo>
                    <a:lnTo>
                      <a:pt x="3" y="130"/>
                    </a:lnTo>
                    <a:lnTo>
                      <a:pt x="0" y="114"/>
                    </a:lnTo>
                    <a:lnTo>
                      <a:pt x="3" y="100"/>
                    </a:lnTo>
                    <a:lnTo>
                      <a:pt x="8" y="86"/>
                    </a:lnTo>
                    <a:lnTo>
                      <a:pt x="17" y="74"/>
                    </a:lnTo>
                    <a:lnTo>
                      <a:pt x="29" y="65"/>
                    </a:lnTo>
                    <a:lnTo>
                      <a:pt x="43" y="60"/>
                    </a:lnTo>
                    <a:lnTo>
                      <a:pt x="49" y="57"/>
                    </a:lnTo>
                    <a:lnTo>
                      <a:pt x="61" y="54"/>
                    </a:lnTo>
                    <a:lnTo>
                      <a:pt x="78" y="50"/>
                    </a:lnTo>
                    <a:lnTo>
                      <a:pt x="101" y="45"/>
                    </a:lnTo>
                    <a:lnTo>
                      <a:pt x="130" y="40"/>
                    </a:lnTo>
                    <a:lnTo>
                      <a:pt x="161" y="33"/>
                    </a:lnTo>
                    <a:lnTo>
                      <a:pt x="198" y="27"/>
                    </a:lnTo>
                    <a:lnTo>
                      <a:pt x="238" y="21"/>
                    </a:lnTo>
                    <a:lnTo>
                      <a:pt x="282" y="15"/>
                    </a:lnTo>
                    <a:lnTo>
                      <a:pt x="328" y="10"/>
                    </a:lnTo>
                    <a:lnTo>
                      <a:pt x="377" y="5"/>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4" name="Freeform 39">
                <a:extLst>
                  <a:ext uri="{FF2B5EF4-FFF2-40B4-BE49-F238E27FC236}">
                    <a16:creationId xmlns:a16="http://schemas.microsoft.com/office/drawing/2014/main" id="{DF75F4ED-C166-41B9-851D-CBB2DA611FE5}"/>
                  </a:ext>
                </a:extLst>
              </p:cNvPr>
              <p:cNvSpPr>
                <a:spLocks/>
              </p:cNvSpPr>
              <p:nvPr/>
            </p:nvSpPr>
            <p:spPr bwMode="auto">
              <a:xfrm>
                <a:off x="5397500" y="3024188"/>
                <a:ext cx="114300" cy="23813"/>
              </a:xfrm>
              <a:custGeom>
                <a:avLst/>
                <a:gdLst>
                  <a:gd name="T0" fmla="*/ 593 w 864"/>
                  <a:gd name="T1" fmla="*/ 2 h 172"/>
                  <a:gd name="T2" fmla="*/ 706 w 864"/>
                  <a:gd name="T3" fmla="*/ 11 h 172"/>
                  <a:gd name="T4" fmla="*/ 820 w 864"/>
                  <a:gd name="T5" fmla="*/ 31 h 172"/>
                  <a:gd name="T6" fmla="*/ 846 w 864"/>
                  <a:gd name="T7" fmla="*/ 46 h 172"/>
                  <a:gd name="T8" fmla="*/ 862 w 864"/>
                  <a:gd name="T9" fmla="*/ 71 h 172"/>
                  <a:gd name="T10" fmla="*/ 863 w 864"/>
                  <a:gd name="T11" fmla="*/ 100 h 172"/>
                  <a:gd name="T12" fmla="*/ 848 w 864"/>
                  <a:gd name="T13" fmla="*/ 127 h 172"/>
                  <a:gd name="T14" fmla="*/ 824 w 864"/>
                  <a:gd name="T15" fmla="*/ 142 h 172"/>
                  <a:gd name="T16" fmla="*/ 793 w 864"/>
                  <a:gd name="T17" fmla="*/ 144 h 172"/>
                  <a:gd name="T18" fmla="*/ 688 w 864"/>
                  <a:gd name="T19" fmla="*/ 125 h 172"/>
                  <a:gd name="T20" fmla="*/ 582 w 864"/>
                  <a:gd name="T21" fmla="*/ 116 h 172"/>
                  <a:gd name="T22" fmla="*/ 478 w 864"/>
                  <a:gd name="T23" fmla="*/ 115 h 172"/>
                  <a:gd name="T24" fmla="*/ 381 w 864"/>
                  <a:gd name="T25" fmla="*/ 120 h 172"/>
                  <a:gd name="T26" fmla="*/ 290 w 864"/>
                  <a:gd name="T27" fmla="*/ 130 h 172"/>
                  <a:gd name="T28" fmla="*/ 212 w 864"/>
                  <a:gd name="T29" fmla="*/ 141 h 172"/>
                  <a:gd name="T30" fmla="*/ 147 w 864"/>
                  <a:gd name="T31" fmla="*/ 153 h 172"/>
                  <a:gd name="T32" fmla="*/ 102 w 864"/>
                  <a:gd name="T33" fmla="*/ 164 h 172"/>
                  <a:gd name="T34" fmla="*/ 77 w 864"/>
                  <a:gd name="T35" fmla="*/ 169 h 172"/>
                  <a:gd name="T36" fmla="*/ 66 w 864"/>
                  <a:gd name="T37" fmla="*/ 172 h 172"/>
                  <a:gd name="T38" fmla="*/ 43 w 864"/>
                  <a:gd name="T39" fmla="*/ 170 h 172"/>
                  <a:gd name="T40" fmla="*/ 18 w 864"/>
                  <a:gd name="T41" fmla="*/ 155 h 172"/>
                  <a:gd name="T42" fmla="*/ 3 w 864"/>
                  <a:gd name="T43" fmla="*/ 130 h 172"/>
                  <a:gd name="T44" fmla="*/ 3 w 864"/>
                  <a:gd name="T45" fmla="*/ 99 h 172"/>
                  <a:gd name="T46" fmla="*/ 17 w 864"/>
                  <a:gd name="T47" fmla="*/ 74 h 172"/>
                  <a:gd name="T48" fmla="*/ 43 w 864"/>
                  <a:gd name="T49" fmla="*/ 58 h 172"/>
                  <a:gd name="T50" fmla="*/ 61 w 864"/>
                  <a:gd name="T51" fmla="*/ 54 h 172"/>
                  <a:gd name="T52" fmla="*/ 101 w 864"/>
                  <a:gd name="T53" fmla="*/ 45 h 172"/>
                  <a:gd name="T54" fmla="*/ 161 w 864"/>
                  <a:gd name="T55" fmla="*/ 33 h 172"/>
                  <a:gd name="T56" fmla="*/ 238 w 864"/>
                  <a:gd name="T57" fmla="*/ 21 h 172"/>
                  <a:gd name="T58" fmla="*/ 328 w 864"/>
                  <a:gd name="T59" fmla="*/ 10 h 172"/>
                  <a:gd name="T60" fmla="*/ 429 w 864"/>
                  <a:gd name="T61" fmla="*/ 2 h 172"/>
                  <a:gd name="T62" fmla="*/ 537 w 864"/>
                  <a:gd name="T63"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2">
                    <a:moveTo>
                      <a:pt x="537" y="0"/>
                    </a:moveTo>
                    <a:lnTo>
                      <a:pt x="593" y="2"/>
                    </a:lnTo>
                    <a:lnTo>
                      <a:pt x="649" y="5"/>
                    </a:lnTo>
                    <a:lnTo>
                      <a:pt x="706" y="11"/>
                    </a:lnTo>
                    <a:lnTo>
                      <a:pt x="763" y="19"/>
                    </a:lnTo>
                    <a:lnTo>
                      <a:pt x="820" y="31"/>
                    </a:lnTo>
                    <a:lnTo>
                      <a:pt x="834" y="37"/>
                    </a:lnTo>
                    <a:lnTo>
                      <a:pt x="846" y="46"/>
                    </a:lnTo>
                    <a:lnTo>
                      <a:pt x="855" y="57"/>
                    </a:lnTo>
                    <a:lnTo>
                      <a:pt x="862" y="71"/>
                    </a:lnTo>
                    <a:lnTo>
                      <a:pt x="864" y="86"/>
                    </a:lnTo>
                    <a:lnTo>
                      <a:pt x="863" y="100"/>
                    </a:lnTo>
                    <a:lnTo>
                      <a:pt x="857" y="115"/>
                    </a:lnTo>
                    <a:lnTo>
                      <a:pt x="848" y="127"/>
                    </a:lnTo>
                    <a:lnTo>
                      <a:pt x="836" y="136"/>
                    </a:lnTo>
                    <a:lnTo>
                      <a:pt x="824" y="142"/>
                    </a:lnTo>
                    <a:lnTo>
                      <a:pt x="809" y="145"/>
                    </a:lnTo>
                    <a:lnTo>
                      <a:pt x="793" y="144"/>
                    </a:lnTo>
                    <a:lnTo>
                      <a:pt x="741" y="133"/>
                    </a:lnTo>
                    <a:lnTo>
                      <a:pt x="688" y="125"/>
                    </a:lnTo>
                    <a:lnTo>
                      <a:pt x="636" y="119"/>
                    </a:lnTo>
                    <a:lnTo>
                      <a:pt x="582" y="116"/>
                    </a:lnTo>
                    <a:lnTo>
                      <a:pt x="530" y="115"/>
                    </a:lnTo>
                    <a:lnTo>
                      <a:pt x="478" y="115"/>
                    </a:lnTo>
                    <a:lnTo>
                      <a:pt x="429" y="117"/>
                    </a:lnTo>
                    <a:lnTo>
                      <a:pt x="381" y="120"/>
                    </a:lnTo>
                    <a:lnTo>
                      <a:pt x="334" y="125"/>
                    </a:lnTo>
                    <a:lnTo>
                      <a:pt x="290" y="130"/>
                    </a:lnTo>
                    <a:lnTo>
                      <a:pt x="249" y="136"/>
                    </a:lnTo>
                    <a:lnTo>
                      <a:pt x="212" y="141"/>
                    </a:lnTo>
                    <a:lnTo>
                      <a:pt x="178" y="148"/>
                    </a:lnTo>
                    <a:lnTo>
                      <a:pt x="147" y="153"/>
                    </a:lnTo>
                    <a:lnTo>
                      <a:pt x="122" y="158"/>
                    </a:lnTo>
                    <a:lnTo>
                      <a:pt x="102" y="164"/>
                    </a:lnTo>
                    <a:lnTo>
                      <a:pt x="87" y="167"/>
                    </a:lnTo>
                    <a:lnTo>
                      <a:pt x="77" y="169"/>
                    </a:lnTo>
                    <a:lnTo>
                      <a:pt x="73" y="170"/>
                    </a:lnTo>
                    <a:lnTo>
                      <a:pt x="66" y="172"/>
                    </a:lnTo>
                    <a:lnTo>
                      <a:pt x="58" y="172"/>
                    </a:lnTo>
                    <a:lnTo>
                      <a:pt x="43" y="170"/>
                    </a:lnTo>
                    <a:lnTo>
                      <a:pt x="30" y="165"/>
                    </a:lnTo>
                    <a:lnTo>
                      <a:pt x="18" y="155"/>
                    </a:lnTo>
                    <a:lnTo>
                      <a:pt x="9" y="144"/>
                    </a:lnTo>
                    <a:lnTo>
                      <a:pt x="3" y="130"/>
                    </a:lnTo>
                    <a:lnTo>
                      <a:pt x="0" y="114"/>
                    </a:lnTo>
                    <a:lnTo>
                      <a:pt x="3" y="99"/>
                    </a:lnTo>
                    <a:lnTo>
                      <a:pt x="8" y="86"/>
                    </a:lnTo>
                    <a:lnTo>
                      <a:pt x="17" y="74"/>
                    </a:lnTo>
                    <a:lnTo>
                      <a:pt x="29" y="65"/>
                    </a:lnTo>
                    <a:lnTo>
                      <a:pt x="43" y="58"/>
                    </a:lnTo>
                    <a:lnTo>
                      <a:pt x="49" y="57"/>
                    </a:lnTo>
                    <a:lnTo>
                      <a:pt x="61" y="54"/>
                    </a:lnTo>
                    <a:lnTo>
                      <a:pt x="78" y="50"/>
                    </a:lnTo>
                    <a:lnTo>
                      <a:pt x="101" y="45"/>
                    </a:lnTo>
                    <a:lnTo>
                      <a:pt x="130" y="39"/>
                    </a:lnTo>
                    <a:lnTo>
                      <a:pt x="161" y="33"/>
                    </a:lnTo>
                    <a:lnTo>
                      <a:pt x="198" y="27"/>
                    </a:lnTo>
                    <a:lnTo>
                      <a:pt x="238" y="21"/>
                    </a:lnTo>
                    <a:lnTo>
                      <a:pt x="282" y="15"/>
                    </a:lnTo>
                    <a:lnTo>
                      <a:pt x="328" y="10"/>
                    </a:lnTo>
                    <a:lnTo>
                      <a:pt x="377" y="5"/>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5" name="Freeform 40">
                <a:extLst>
                  <a:ext uri="{FF2B5EF4-FFF2-40B4-BE49-F238E27FC236}">
                    <a16:creationId xmlns:a16="http://schemas.microsoft.com/office/drawing/2014/main" id="{818B2607-EC24-42D2-9F8A-0DFFAB727D76}"/>
                  </a:ext>
                </a:extLst>
              </p:cNvPr>
              <p:cNvSpPr>
                <a:spLocks/>
              </p:cNvSpPr>
              <p:nvPr/>
            </p:nvSpPr>
            <p:spPr bwMode="auto">
              <a:xfrm>
                <a:off x="5580063" y="3108325"/>
                <a:ext cx="84138" cy="46038"/>
              </a:xfrm>
              <a:custGeom>
                <a:avLst/>
                <a:gdLst>
                  <a:gd name="T0" fmla="*/ 588 w 634"/>
                  <a:gd name="T1" fmla="*/ 1 h 346"/>
                  <a:gd name="T2" fmla="*/ 615 w 634"/>
                  <a:gd name="T3" fmla="*/ 15 h 346"/>
                  <a:gd name="T4" fmla="*/ 630 w 634"/>
                  <a:gd name="T5" fmla="*/ 40 h 346"/>
                  <a:gd name="T6" fmla="*/ 632 w 634"/>
                  <a:gd name="T7" fmla="*/ 71 h 346"/>
                  <a:gd name="T8" fmla="*/ 618 w 634"/>
                  <a:gd name="T9" fmla="*/ 96 h 346"/>
                  <a:gd name="T10" fmla="*/ 593 w 634"/>
                  <a:gd name="T11" fmla="*/ 113 h 346"/>
                  <a:gd name="T12" fmla="*/ 538 w 634"/>
                  <a:gd name="T13" fmla="*/ 132 h 346"/>
                  <a:gd name="T14" fmla="*/ 476 w 634"/>
                  <a:gd name="T15" fmla="*/ 156 h 346"/>
                  <a:gd name="T16" fmla="*/ 410 w 634"/>
                  <a:gd name="T17" fmla="*/ 184 h 346"/>
                  <a:gd name="T18" fmla="*/ 343 w 634"/>
                  <a:gd name="T19" fmla="*/ 215 h 346"/>
                  <a:gd name="T20" fmla="*/ 277 w 634"/>
                  <a:gd name="T21" fmla="*/ 245 h 346"/>
                  <a:gd name="T22" fmla="*/ 217 w 634"/>
                  <a:gd name="T23" fmla="*/ 274 h 346"/>
                  <a:gd name="T24" fmla="*/ 163 w 634"/>
                  <a:gd name="T25" fmla="*/ 300 h 346"/>
                  <a:gd name="T26" fmla="*/ 122 w 634"/>
                  <a:gd name="T27" fmla="*/ 320 h 346"/>
                  <a:gd name="T28" fmla="*/ 94 w 634"/>
                  <a:gd name="T29" fmla="*/ 334 h 346"/>
                  <a:gd name="T30" fmla="*/ 83 w 634"/>
                  <a:gd name="T31" fmla="*/ 340 h 346"/>
                  <a:gd name="T32" fmla="*/ 58 w 634"/>
                  <a:gd name="T33" fmla="*/ 346 h 346"/>
                  <a:gd name="T34" fmla="*/ 28 w 634"/>
                  <a:gd name="T35" fmla="*/ 338 h 346"/>
                  <a:gd name="T36" fmla="*/ 7 w 634"/>
                  <a:gd name="T37" fmla="*/ 315 h 346"/>
                  <a:gd name="T38" fmla="*/ 0 w 634"/>
                  <a:gd name="T39" fmla="*/ 285 h 346"/>
                  <a:gd name="T40" fmla="*/ 9 w 634"/>
                  <a:gd name="T41" fmla="*/ 257 h 346"/>
                  <a:gd name="T42" fmla="*/ 32 w 634"/>
                  <a:gd name="T43" fmla="*/ 237 h 346"/>
                  <a:gd name="T44" fmla="*/ 47 w 634"/>
                  <a:gd name="T45" fmla="*/ 230 h 346"/>
                  <a:gd name="T46" fmla="*/ 79 w 634"/>
                  <a:gd name="T47" fmla="*/ 213 h 346"/>
                  <a:gd name="T48" fmla="*/ 126 w 634"/>
                  <a:gd name="T49" fmla="*/ 190 h 346"/>
                  <a:gd name="T50" fmla="*/ 185 w 634"/>
                  <a:gd name="T51" fmla="*/ 161 h 346"/>
                  <a:gd name="T52" fmla="*/ 251 w 634"/>
                  <a:gd name="T53" fmla="*/ 130 h 346"/>
                  <a:gd name="T54" fmla="*/ 323 w 634"/>
                  <a:gd name="T55" fmla="*/ 97 h 346"/>
                  <a:gd name="T56" fmla="*/ 395 w 634"/>
                  <a:gd name="T57" fmla="*/ 66 h 346"/>
                  <a:gd name="T58" fmla="*/ 465 w 634"/>
                  <a:gd name="T59" fmla="*/ 36 h 346"/>
                  <a:gd name="T60" fmla="*/ 530 w 634"/>
                  <a:gd name="T61" fmla="*/ 12 h 346"/>
                  <a:gd name="T62" fmla="*/ 574 w 634"/>
                  <a:gd name="T63"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346">
                    <a:moveTo>
                      <a:pt x="574" y="0"/>
                    </a:moveTo>
                    <a:lnTo>
                      <a:pt x="588" y="1"/>
                    </a:lnTo>
                    <a:lnTo>
                      <a:pt x="602" y="7"/>
                    </a:lnTo>
                    <a:lnTo>
                      <a:pt x="615" y="15"/>
                    </a:lnTo>
                    <a:lnTo>
                      <a:pt x="624" y="27"/>
                    </a:lnTo>
                    <a:lnTo>
                      <a:pt x="630" y="40"/>
                    </a:lnTo>
                    <a:lnTo>
                      <a:pt x="634" y="55"/>
                    </a:lnTo>
                    <a:lnTo>
                      <a:pt x="632" y="71"/>
                    </a:lnTo>
                    <a:lnTo>
                      <a:pt x="626" y="85"/>
                    </a:lnTo>
                    <a:lnTo>
                      <a:pt x="618" y="96"/>
                    </a:lnTo>
                    <a:lnTo>
                      <a:pt x="607" y="106"/>
                    </a:lnTo>
                    <a:lnTo>
                      <a:pt x="593" y="113"/>
                    </a:lnTo>
                    <a:lnTo>
                      <a:pt x="566" y="121"/>
                    </a:lnTo>
                    <a:lnTo>
                      <a:pt x="538" y="132"/>
                    </a:lnTo>
                    <a:lnTo>
                      <a:pt x="508" y="143"/>
                    </a:lnTo>
                    <a:lnTo>
                      <a:pt x="476" y="156"/>
                    </a:lnTo>
                    <a:lnTo>
                      <a:pt x="444" y="170"/>
                    </a:lnTo>
                    <a:lnTo>
                      <a:pt x="410" y="184"/>
                    </a:lnTo>
                    <a:lnTo>
                      <a:pt x="376" y="199"/>
                    </a:lnTo>
                    <a:lnTo>
                      <a:pt x="343" y="215"/>
                    </a:lnTo>
                    <a:lnTo>
                      <a:pt x="309" y="230"/>
                    </a:lnTo>
                    <a:lnTo>
                      <a:pt x="277" y="245"/>
                    </a:lnTo>
                    <a:lnTo>
                      <a:pt x="246" y="260"/>
                    </a:lnTo>
                    <a:lnTo>
                      <a:pt x="217" y="274"/>
                    </a:lnTo>
                    <a:lnTo>
                      <a:pt x="188" y="287"/>
                    </a:lnTo>
                    <a:lnTo>
                      <a:pt x="163" y="300"/>
                    </a:lnTo>
                    <a:lnTo>
                      <a:pt x="141" y="311"/>
                    </a:lnTo>
                    <a:lnTo>
                      <a:pt x="122" y="320"/>
                    </a:lnTo>
                    <a:lnTo>
                      <a:pt x="106" y="328"/>
                    </a:lnTo>
                    <a:lnTo>
                      <a:pt x="94" y="334"/>
                    </a:lnTo>
                    <a:lnTo>
                      <a:pt x="87" y="338"/>
                    </a:lnTo>
                    <a:lnTo>
                      <a:pt x="83" y="340"/>
                    </a:lnTo>
                    <a:lnTo>
                      <a:pt x="71" y="344"/>
                    </a:lnTo>
                    <a:lnTo>
                      <a:pt x="58" y="346"/>
                    </a:lnTo>
                    <a:lnTo>
                      <a:pt x="42" y="343"/>
                    </a:lnTo>
                    <a:lnTo>
                      <a:pt x="28" y="338"/>
                    </a:lnTo>
                    <a:lnTo>
                      <a:pt x="15" y="327"/>
                    </a:lnTo>
                    <a:lnTo>
                      <a:pt x="7" y="315"/>
                    </a:lnTo>
                    <a:lnTo>
                      <a:pt x="1" y="300"/>
                    </a:lnTo>
                    <a:lnTo>
                      <a:pt x="0" y="285"/>
                    </a:lnTo>
                    <a:lnTo>
                      <a:pt x="3" y="271"/>
                    </a:lnTo>
                    <a:lnTo>
                      <a:pt x="9" y="257"/>
                    </a:lnTo>
                    <a:lnTo>
                      <a:pt x="18" y="245"/>
                    </a:lnTo>
                    <a:lnTo>
                      <a:pt x="32" y="237"/>
                    </a:lnTo>
                    <a:lnTo>
                      <a:pt x="36" y="235"/>
                    </a:lnTo>
                    <a:lnTo>
                      <a:pt x="47" y="230"/>
                    </a:lnTo>
                    <a:lnTo>
                      <a:pt x="60" y="222"/>
                    </a:lnTo>
                    <a:lnTo>
                      <a:pt x="79" y="213"/>
                    </a:lnTo>
                    <a:lnTo>
                      <a:pt x="101" y="202"/>
                    </a:lnTo>
                    <a:lnTo>
                      <a:pt x="126" y="190"/>
                    </a:lnTo>
                    <a:lnTo>
                      <a:pt x="155" y="176"/>
                    </a:lnTo>
                    <a:lnTo>
                      <a:pt x="185" y="161"/>
                    </a:lnTo>
                    <a:lnTo>
                      <a:pt x="218" y="145"/>
                    </a:lnTo>
                    <a:lnTo>
                      <a:pt x="251" y="130"/>
                    </a:lnTo>
                    <a:lnTo>
                      <a:pt x="287" y="114"/>
                    </a:lnTo>
                    <a:lnTo>
                      <a:pt x="323" y="97"/>
                    </a:lnTo>
                    <a:lnTo>
                      <a:pt x="359" y="81"/>
                    </a:lnTo>
                    <a:lnTo>
                      <a:pt x="395" y="66"/>
                    </a:lnTo>
                    <a:lnTo>
                      <a:pt x="430" y="51"/>
                    </a:lnTo>
                    <a:lnTo>
                      <a:pt x="465" y="36"/>
                    </a:lnTo>
                    <a:lnTo>
                      <a:pt x="498" y="24"/>
                    </a:lnTo>
                    <a:lnTo>
                      <a:pt x="530" y="12"/>
                    </a:lnTo>
                    <a:lnTo>
                      <a:pt x="558" y="3"/>
                    </a:lnTo>
                    <a:lnTo>
                      <a:pt x="5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6" name="Freeform 41">
                <a:extLst>
                  <a:ext uri="{FF2B5EF4-FFF2-40B4-BE49-F238E27FC236}">
                    <a16:creationId xmlns:a16="http://schemas.microsoft.com/office/drawing/2014/main" id="{9FD31CA6-1B36-4244-B1CD-F92C5D7D7227}"/>
                  </a:ext>
                </a:extLst>
              </p:cNvPr>
              <p:cNvSpPr>
                <a:spLocks/>
              </p:cNvSpPr>
              <p:nvPr/>
            </p:nvSpPr>
            <p:spPr bwMode="auto">
              <a:xfrm>
                <a:off x="5397500" y="3070225"/>
                <a:ext cx="114300" cy="23813"/>
              </a:xfrm>
              <a:custGeom>
                <a:avLst/>
                <a:gdLst>
                  <a:gd name="T0" fmla="*/ 593 w 864"/>
                  <a:gd name="T1" fmla="*/ 1 h 173"/>
                  <a:gd name="T2" fmla="*/ 706 w 864"/>
                  <a:gd name="T3" fmla="*/ 12 h 173"/>
                  <a:gd name="T4" fmla="*/ 820 w 864"/>
                  <a:gd name="T5" fmla="*/ 32 h 173"/>
                  <a:gd name="T6" fmla="*/ 846 w 864"/>
                  <a:gd name="T7" fmla="*/ 47 h 173"/>
                  <a:gd name="T8" fmla="*/ 862 w 864"/>
                  <a:gd name="T9" fmla="*/ 71 h 173"/>
                  <a:gd name="T10" fmla="*/ 863 w 864"/>
                  <a:gd name="T11" fmla="*/ 101 h 173"/>
                  <a:gd name="T12" fmla="*/ 848 w 864"/>
                  <a:gd name="T13" fmla="*/ 128 h 173"/>
                  <a:gd name="T14" fmla="*/ 824 w 864"/>
                  <a:gd name="T15" fmla="*/ 143 h 173"/>
                  <a:gd name="T16" fmla="*/ 793 w 864"/>
                  <a:gd name="T17" fmla="*/ 144 h 173"/>
                  <a:gd name="T18" fmla="*/ 688 w 864"/>
                  <a:gd name="T19" fmla="*/ 125 h 173"/>
                  <a:gd name="T20" fmla="*/ 582 w 864"/>
                  <a:gd name="T21" fmla="*/ 117 h 173"/>
                  <a:gd name="T22" fmla="*/ 478 w 864"/>
                  <a:gd name="T23" fmla="*/ 116 h 173"/>
                  <a:gd name="T24" fmla="*/ 381 w 864"/>
                  <a:gd name="T25" fmla="*/ 121 h 173"/>
                  <a:gd name="T26" fmla="*/ 290 w 864"/>
                  <a:gd name="T27" fmla="*/ 131 h 173"/>
                  <a:gd name="T28" fmla="*/ 212 w 864"/>
                  <a:gd name="T29" fmla="*/ 142 h 173"/>
                  <a:gd name="T30" fmla="*/ 147 w 864"/>
                  <a:gd name="T31" fmla="*/ 154 h 173"/>
                  <a:gd name="T32" fmla="*/ 102 w 864"/>
                  <a:gd name="T33" fmla="*/ 164 h 173"/>
                  <a:gd name="T34" fmla="*/ 77 w 864"/>
                  <a:gd name="T35" fmla="*/ 170 h 173"/>
                  <a:gd name="T36" fmla="*/ 66 w 864"/>
                  <a:gd name="T37" fmla="*/ 173 h 173"/>
                  <a:gd name="T38" fmla="*/ 43 w 864"/>
                  <a:gd name="T39" fmla="*/ 171 h 173"/>
                  <a:gd name="T40" fmla="*/ 18 w 864"/>
                  <a:gd name="T41" fmla="*/ 156 h 173"/>
                  <a:gd name="T42" fmla="*/ 3 w 864"/>
                  <a:gd name="T43" fmla="*/ 130 h 173"/>
                  <a:gd name="T44" fmla="*/ 3 w 864"/>
                  <a:gd name="T45" fmla="*/ 100 h 173"/>
                  <a:gd name="T46" fmla="*/ 17 w 864"/>
                  <a:gd name="T47" fmla="*/ 75 h 173"/>
                  <a:gd name="T48" fmla="*/ 43 w 864"/>
                  <a:gd name="T49" fmla="*/ 59 h 173"/>
                  <a:gd name="T50" fmla="*/ 61 w 864"/>
                  <a:gd name="T51" fmla="*/ 55 h 173"/>
                  <a:gd name="T52" fmla="*/ 101 w 864"/>
                  <a:gd name="T53" fmla="*/ 46 h 173"/>
                  <a:gd name="T54" fmla="*/ 161 w 864"/>
                  <a:gd name="T55" fmla="*/ 34 h 173"/>
                  <a:gd name="T56" fmla="*/ 238 w 864"/>
                  <a:gd name="T57" fmla="*/ 21 h 173"/>
                  <a:gd name="T58" fmla="*/ 328 w 864"/>
                  <a:gd name="T59" fmla="*/ 10 h 173"/>
                  <a:gd name="T60" fmla="*/ 429 w 864"/>
                  <a:gd name="T61" fmla="*/ 2 h 173"/>
                  <a:gd name="T62" fmla="*/ 537 w 864"/>
                  <a:gd name="T6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3">
                    <a:moveTo>
                      <a:pt x="537" y="0"/>
                    </a:moveTo>
                    <a:lnTo>
                      <a:pt x="593" y="1"/>
                    </a:lnTo>
                    <a:lnTo>
                      <a:pt x="649" y="6"/>
                    </a:lnTo>
                    <a:lnTo>
                      <a:pt x="706" y="12"/>
                    </a:lnTo>
                    <a:lnTo>
                      <a:pt x="763" y="20"/>
                    </a:lnTo>
                    <a:lnTo>
                      <a:pt x="820" y="32"/>
                    </a:lnTo>
                    <a:lnTo>
                      <a:pt x="834" y="37"/>
                    </a:lnTo>
                    <a:lnTo>
                      <a:pt x="846" y="47"/>
                    </a:lnTo>
                    <a:lnTo>
                      <a:pt x="855" y="58"/>
                    </a:lnTo>
                    <a:lnTo>
                      <a:pt x="862" y="71"/>
                    </a:lnTo>
                    <a:lnTo>
                      <a:pt x="864" y="86"/>
                    </a:lnTo>
                    <a:lnTo>
                      <a:pt x="863" y="101"/>
                    </a:lnTo>
                    <a:lnTo>
                      <a:pt x="857" y="116"/>
                    </a:lnTo>
                    <a:lnTo>
                      <a:pt x="848" y="128"/>
                    </a:lnTo>
                    <a:lnTo>
                      <a:pt x="836" y="137"/>
                    </a:lnTo>
                    <a:lnTo>
                      <a:pt x="824" y="143"/>
                    </a:lnTo>
                    <a:lnTo>
                      <a:pt x="809" y="145"/>
                    </a:lnTo>
                    <a:lnTo>
                      <a:pt x="793" y="144"/>
                    </a:lnTo>
                    <a:lnTo>
                      <a:pt x="741" y="134"/>
                    </a:lnTo>
                    <a:lnTo>
                      <a:pt x="688" y="125"/>
                    </a:lnTo>
                    <a:lnTo>
                      <a:pt x="636" y="120"/>
                    </a:lnTo>
                    <a:lnTo>
                      <a:pt x="582" y="117"/>
                    </a:lnTo>
                    <a:lnTo>
                      <a:pt x="530" y="116"/>
                    </a:lnTo>
                    <a:lnTo>
                      <a:pt x="478" y="116"/>
                    </a:lnTo>
                    <a:lnTo>
                      <a:pt x="429" y="118"/>
                    </a:lnTo>
                    <a:lnTo>
                      <a:pt x="381" y="121"/>
                    </a:lnTo>
                    <a:lnTo>
                      <a:pt x="334" y="125"/>
                    </a:lnTo>
                    <a:lnTo>
                      <a:pt x="290" y="131"/>
                    </a:lnTo>
                    <a:lnTo>
                      <a:pt x="249" y="137"/>
                    </a:lnTo>
                    <a:lnTo>
                      <a:pt x="212" y="142"/>
                    </a:lnTo>
                    <a:lnTo>
                      <a:pt x="178" y="149"/>
                    </a:lnTo>
                    <a:lnTo>
                      <a:pt x="147" y="154"/>
                    </a:lnTo>
                    <a:lnTo>
                      <a:pt x="122" y="159"/>
                    </a:lnTo>
                    <a:lnTo>
                      <a:pt x="102" y="164"/>
                    </a:lnTo>
                    <a:lnTo>
                      <a:pt x="87" y="168"/>
                    </a:lnTo>
                    <a:lnTo>
                      <a:pt x="77" y="170"/>
                    </a:lnTo>
                    <a:lnTo>
                      <a:pt x="73" y="171"/>
                    </a:lnTo>
                    <a:lnTo>
                      <a:pt x="66" y="173"/>
                    </a:lnTo>
                    <a:lnTo>
                      <a:pt x="58" y="173"/>
                    </a:lnTo>
                    <a:lnTo>
                      <a:pt x="43" y="171"/>
                    </a:lnTo>
                    <a:lnTo>
                      <a:pt x="30" y="165"/>
                    </a:lnTo>
                    <a:lnTo>
                      <a:pt x="18" y="156"/>
                    </a:lnTo>
                    <a:lnTo>
                      <a:pt x="9" y="144"/>
                    </a:lnTo>
                    <a:lnTo>
                      <a:pt x="3" y="130"/>
                    </a:lnTo>
                    <a:lnTo>
                      <a:pt x="0" y="115"/>
                    </a:lnTo>
                    <a:lnTo>
                      <a:pt x="3" y="100"/>
                    </a:lnTo>
                    <a:lnTo>
                      <a:pt x="8" y="87"/>
                    </a:lnTo>
                    <a:lnTo>
                      <a:pt x="17" y="75"/>
                    </a:lnTo>
                    <a:lnTo>
                      <a:pt x="29" y="66"/>
                    </a:lnTo>
                    <a:lnTo>
                      <a:pt x="43" y="59"/>
                    </a:lnTo>
                    <a:lnTo>
                      <a:pt x="49" y="58"/>
                    </a:lnTo>
                    <a:lnTo>
                      <a:pt x="61" y="55"/>
                    </a:lnTo>
                    <a:lnTo>
                      <a:pt x="78" y="51"/>
                    </a:lnTo>
                    <a:lnTo>
                      <a:pt x="101" y="46"/>
                    </a:lnTo>
                    <a:lnTo>
                      <a:pt x="130" y="40"/>
                    </a:lnTo>
                    <a:lnTo>
                      <a:pt x="161" y="34"/>
                    </a:lnTo>
                    <a:lnTo>
                      <a:pt x="198" y="28"/>
                    </a:lnTo>
                    <a:lnTo>
                      <a:pt x="238" y="21"/>
                    </a:lnTo>
                    <a:lnTo>
                      <a:pt x="282" y="15"/>
                    </a:lnTo>
                    <a:lnTo>
                      <a:pt x="328" y="10"/>
                    </a:lnTo>
                    <a:lnTo>
                      <a:pt x="377" y="6"/>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7" name="Freeform 42">
                <a:extLst>
                  <a:ext uri="{FF2B5EF4-FFF2-40B4-BE49-F238E27FC236}">
                    <a16:creationId xmlns:a16="http://schemas.microsoft.com/office/drawing/2014/main" id="{4E11169F-D70B-4DA8-9375-4D4332E50ACB}"/>
                  </a:ext>
                </a:extLst>
              </p:cNvPr>
              <p:cNvSpPr>
                <a:spLocks/>
              </p:cNvSpPr>
              <p:nvPr/>
            </p:nvSpPr>
            <p:spPr bwMode="auto">
              <a:xfrm>
                <a:off x="5397500" y="3162300"/>
                <a:ext cx="114300" cy="22225"/>
              </a:xfrm>
              <a:custGeom>
                <a:avLst/>
                <a:gdLst>
                  <a:gd name="T0" fmla="*/ 593 w 864"/>
                  <a:gd name="T1" fmla="*/ 1 h 172"/>
                  <a:gd name="T2" fmla="*/ 706 w 864"/>
                  <a:gd name="T3" fmla="*/ 12 h 172"/>
                  <a:gd name="T4" fmla="*/ 820 w 864"/>
                  <a:gd name="T5" fmla="*/ 32 h 172"/>
                  <a:gd name="T6" fmla="*/ 846 w 864"/>
                  <a:gd name="T7" fmla="*/ 46 h 172"/>
                  <a:gd name="T8" fmla="*/ 862 w 864"/>
                  <a:gd name="T9" fmla="*/ 71 h 172"/>
                  <a:gd name="T10" fmla="*/ 863 w 864"/>
                  <a:gd name="T11" fmla="*/ 101 h 172"/>
                  <a:gd name="T12" fmla="*/ 848 w 864"/>
                  <a:gd name="T13" fmla="*/ 127 h 172"/>
                  <a:gd name="T14" fmla="*/ 824 w 864"/>
                  <a:gd name="T15" fmla="*/ 143 h 172"/>
                  <a:gd name="T16" fmla="*/ 793 w 864"/>
                  <a:gd name="T17" fmla="*/ 144 h 172"/>
                  <a:gd name="T18" fmla="*/ 688 w 864"/>
                  <a:gd name="T19" fmla="*/ 125 h 172"/>
                  <a:gd name="T20" fmla="*/ 582 w 864"/>
                  <a:gd name="T21" fmla="*/ 117 h 172"/>
                  <a:gd name="T22" fmla="*/ 478 w 864"/>
                  <a:gd name="T23" fmla="*/ 116 h 172"/>
                  <a:gd name="T24" fmla="*/ 381 w 864"/>
                  <a:gd name="T25" fmla="*/ 121 h 172"/>
                  <a:gd name="T26" fmla="*/ 290 w 864"/>
                  <a:gd name="T27" fmla="*/ 130 h 172"/>
                  <a:gd name="T28" fmla="*/ 212 w 864"/>
                  <a:gd name="T29" fmla="*/ 142 h 172"/>
                  <a:gd name="T30" fmla="*/ 147 w 864"/>
                  <a:gd name="T31" fmla="*/ 154 h 172"/>
                  <a:gd name="T32" fmla="*/ 102 w 864"/>
                  <a:gd name="T33" fmla="*/ 163 h 172"/>
                  <a:gd name="T34" fmla="*/ 77 w 864"/>
                  <a:gd name="T35" fmla="*/ 169 h 172"/>
                  <a:gd name="T36" fmla="*/ 66 w 864"/>
                  <a:gd name="T37" fmla="*/ 171 h 172"/>
                  <a:gd name="T38" fmla="*/ 43 w 864"/>
                  <a:gd name="T39" fmla="*/ 170 h 172"/>
                  <a:gd name="T40" fmla="*/ 18 w 864"/>
                  <a:gd name="T41" fmla="*/ 156 h 172"/>
                  <a:gd name="T42" fmla="*/ 3 w 864"/>
                  <a:gd name="T43" fmla="*/ 129 h 172"/>
                  <a:gd name="T44" fmla="*/ 3 w 864"/>
                  <a:gd name="T45" fmla="*/ 99 h 172"/>
                  <a:gd name="T46" fmla="*/ 17 w 864"/>
                  <a:gd name="T47" fmla="*/ 74 h 172"/>
                  <a:gd name="T48" fmla="*/ 43 w 864"/>
                  <a:gd name="T49" fmla="*/ 59 h 172"/>
                  <a:gd name="T50" fmla="*/ 61 w 864"/>
                  <a:gd name="T51" fmla="*/ 55 h 172"/>
                  <a:gd name="T52" fmla="*/ 101 w 864"/>
                  <a:gd name="T53" fmla="*/ 45 h 172"/>
                  <a:gd name="T54" fmla="*/ 161 w 864"/>
                  <a:gd name="T55" fmla="*/ 34 h 172"/>
                  <a:gd name="T56" fmla="*/ 238 w 864"/>
                  <a:gd name="T57" fmla="*/ 21 h 172"/>
                  <a:gd name="T58" fmla="*/ 328 w 864"/>
                  <a:gd name="T59" fmla="*/ 10 h 172"/>
                  <a:gd name="T60" fmla="*/ 429 w 864"/>
                  <a:gd name="T61" fmla="*/ 2 h 172"/>
                  <a:gd name="T62" fmla="*/ 537 w 864"/>
                  <a:gd name="T63"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2">
                    <a:moveTo>
                      <a:pt x="537" y="0"/>
                    </a:moveTo>
                    <a:lnTo>
                      <a:pt x="593" y="1"/>
                    </a:lnTo>
                    <a:lnTo>
                      <a:pt x="649" y="5"/>
                    </a:lnTo>
                    <a:lnTo>
                      <a:pt x="706" y="12"/>
                    </a:lnTo>
                    <a:lnTo>
                      <a:pt x="763" y="20"/>
                    </a:lnTo>
                    <a:lnTo>
                      <a:pt x="820" y="32"/>
                    </a:lnTo>
                    <a:lnTo>
                      <a:pt x="834" y="37"/>
                    </a:lnTo>
                    <a:lnTo>
                      <a:pt x="846" y="46"/>
                    </a:lnTo>
                    <a:lnTo>
                      <a:pt x="855" y="57"/>
                    </a:lnTo>
                    <a:lnTo>
                      <a:pt x="862" y="71"/>
                    </a:lnTo>
                    <a:lnTo>
                      <a:pt x="864" y="85"/>
                    </a:lnTo>
                    <a:lnTo>
                      <a:pt x="863" y="101"/>
                    </a:lnTo>
                    <a:lnTo>
                      <a:pt x="857" y="115"/>
                    </a:lnTo>
                    <a:lnTo>
                      <a:pt x="848" y="127"/>
                    </a:lnTo>
                    <a:lnTo>
                      <a:pt x="836" y="137"/>
                    </a:lnTo>
                    <a:lnTo>
                      <a:pt x="824" y="143"/>
                    </a:lnTo>
                    <a:lnTo>
                      <a:pt x="809" y="145"/>
                    </a:lnTo>
                    <a:lnTo>
                      <a:pt x="793" y="144"/>
                    </a:lnTo>
                    <a:lnTo>
                      <a:pt x="741" y="133"/>
                    </a:lnTo>
                    <a:lnTo>
                      <a:pt x="688" y="125"/>
                    </a:lnTo>
                    <a:lnTo>
                      <a:pt x="636" y="120"/>
                    </a:lnTo>
                    <a:lnTo>
                      <a:pt x="582" y="117"/>
                    </a:lnTo>
                    <a:lnTo>
                      <a:pt x="530" y="115"/>
                    </a:lnTo>
                    <a:lnTo>
                      <a:pt x="478" y="116"/>
                    </a:lnTo>
                    <a:lnTo>
                      <a:pt x="429" y="118"/>
                    </a:lnTo>
                    <a:lnTo>
                      <a:pt x="381" y="121"/>
                    </a:lnTo>
                    <a:lnTo>
                      <a:pt x="334" y="125"/>
                    </a:lnTo>
                    <a:lnTo>
                      <a:pt x="290" y="130"/>
                    </a:lnTo>
                    <a:lnTo>
                      <a:pt x="249" y="136"/>
                    </a:lnTo>
                    <a:lnTo>
                      <a:pt x="212" y="142"/>
                    </a:lnTo>
                    <a:lnTo>
                      <a:pt x="178" y="148"/>
                    </a:lnTo>
                    <a:lnTo>
                      <a:pt x="147" y="154"/>
                    </a:lnTo>
                    <a:lnTo>
                      <a:pt x="122" y="159"/>
                    </a:lnTo>
                    <a:lnTo>
                      <a:pt x="102" y="163"/>
                    </a:lnTo>
                    <a:lnTo>
                      <a:pt x="87" y="167"/>
                    </a:lnTo>
                    <a:lnTo>
                      <a:pt x="77" y="169"/>
                    </a:lnTo>
                    <a:lnTo>
                      <a:pt x="73" y="170"/>
                    </a:lnTo>
                    <a:lnTo>
                      <a:pt x="66" y="171"/>
                    </a:lnTo>
                    <a:lnTo>
                      <a:pt x="58" y="172"/>
                    </a:lnTo>
                    <a:lnTo>
                      <a:pt x="43" y="170"/>
                    </a:lnTo>
                    <a:lnTo>
                      <a:pt x="30" y="165"/>
                    </a:lnTo>
                    <a:lnTo>
                      <a:pt x="18" y="156"/>
                    </a:lnTo>
                    <a:lnTo>
                      <a:pt x="9" y="144"/>
                    </a:lnTo>
                    <a:lnTo>
                      <a:pt x="3" y="129"/>
                    </a:lnTo>
                    <a:lnTo>
                      <a:pt x="0" y="115"/>
                    </a:lnTo>
                    <a:lnTo>
                      <a:pt x="3" y="99"/>
                    </a:lnTo>
                    <a:lnTo>
                      <a:pt x="8" y="86"/>
                    </a:lnTo>
                    <a:lnTo>
                      <a:pt x="17" y="74"/>
                    </a:lnTo>
                    <a:lnTo>
                      <a:pt x="29" y="65"/>
                    </a:lnTo>
                    <a:lnTo>
                      <a:pt x="43" y="59"/>
                    </a:lnTo>
                    <a:lnTo>
                      <a:pt x="49" y="58"/>
                    </a:lnTo>
                    <a:lnTo>
                      <a:pt x="61" y="55"/>
                    </a:lnTo>
                    <a:lnTo>
                      <a:pt x="78" y="51"/>
                    </a:lnTo>
                    <a:lnTo>
                      <a:pt x="101" y="45"/>
                    </a:lnTo>
                    <a:lnTo>
                      <a:pt x="130" y="40"/>
                    </a:lnTo>
                    <a:lnTo>
                      <a:pt x="161" y="34"/>
                    </a:lnTo>
                    <a:lnTo>
                      <a:pt x="198" y="27"/>
                    </a:lnTo>
                    <a:lnTo>
                      <a:pt x="238" y="21"/>
                    </a:lnTo>
                    <a:lnTo>
                      <a:pt x="282" y="15"/>
                    </a:lnTo>
                    <a:lnTo>
                      <a:pt x="328" y="10"/>
                    </a:lnTo>
                    <a:lnTo>
                      <a:pt x="377" y="5"/>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58" name="Freeform 43">
                <a:extLst>
                  <a:ext uri="{FF2B5EF4-FFF2-40B4-BE49-F238E27FC236}">
                    <a16:creationId xmlns:a16="http://schemas.microsoft.com/office/drawing/2014/main" id="{C3CE61D0-072D-4B31-B6CA-0E3AA650DFFD}"/>
                  </a:ext>
                </a:extLst>
              </p:cNvPr>
              <p:cNvSpPr>
                <a:spLocks/>
              </p:cNvSpPr>
              <p:nvPr/>
            </p:nvSpPr>
            <p:spPr bwMode="auto">
              <a:xfrm>
                <a:off x="5397500" y="3116263"/>
                <a:ext cx="114300" cy="22225"/>
              </a:xfrm>
              <a:custGeom>
                <a:avLst/>
                <a:gdLst>
                  <a:gd name="T0" fmla="*/ 593 w 864"/>
                  <a:gd name="T1" fmla="*/ 1 h 173"/>
                  <a:gd name="T2" fmla="*/ 706 w 864"/>
                  <a:gd name="T3" fmla="*/ 12 h 173"/>
                  <a:gd name="T4" fmla="*/ 820 w 864"/>
                  <a:gd name="T5" fmla="*/ 32 h 173"/>
                  <a:gd name="T6" fmla="*/ 846 w 864"/>
                  <a:gd name="T7" fmla="*/ 46 h 173"/>
                  <a:gd name="T8" fmla="*/ 862 w 864"/>
                  <a:gd name="T9" fmla="*/ 71 h 173"/>
                  <a:gd name="T10" fmla="*/ 863 w 864"/>
                  <a:gd name="T11" fmla="*/ 101 h 173"/>
                  <a:gd name="T12" fmla="*/ 848 w 864"/>
                  <a:gd name="T13" fmla="*/ 127 h 173"/>
                  <a:gd name="T14" fmla="*/ 824 w 864"/>
                  <a:gd name="T15" fmla="*/ 143 h 173"/>
                  <a:gd name="T16" fmla="*/ 793 w 864"/>
                  <a:gd name="T17" fmla="*/ 144 h 173"/>
                  <a:gd name="T18" fmla="*/ 688 w 864"/>
                  <a:gd name="T19" fmla="*/ 125 h 173"/>
                  <a:gd name="T20" fmla="*/ 582 w 864"/>
                  <a:gd name="T21" fmla="*/ 117 h 173"/>
                  <a:gd name="T22" fmla="*/ 478 w 864"/>
                  <a:gd name="T23" fmla="*/ 116 h 173"/>
                  <a:gd name="T24" fmla="*/ 381 w 864"/>
                  <a:gd name="T25" fmla="*/ 121 h 173"/>
                  <a:gd name="T26" fmla="*/ 290 w 864"/>
                  <a:gd name="T27" fmla="*/ 131 h 173"/>
                  <a:gd name="T28" fmla="*/ 212 w 864"/>
                  <a:gd name="T29" fmla="*/ 142 h 173"/>
                  <a:gd name="T30" fmla="*/ 147 w 864"/>
                  <a:gd name="T31" fmla="*/ 154 h 173"/>
                  <a:gd name="T32" fmla="*/ 102 w 864"/>
                  <a:gd name="T33" fmla="*/ 163 h 173"/>
                  <a:gd name="T34" fmla="*/ 77 w 864"/>
                  <a:gd name="T35" fmla="*/ 169 h 173"/>
                  <a:gd name="T36" fmla="*/ 66 w 864"/>
                  <a:gd name="T37" fmla="*/ 172 h 173"/>
                  <a:gd name="T38" fmla="*/ 43 w 864"/>
                  <a:gd name="T39" fmla="*/ 171 h 173"/>
                  <a:gd name="T40" fmla="*/ 18 w 864"/>
                  <a:gd name="T41" fmla="*/ 156 h 173"/>
                  <a:gd name="T42" fmla="*/ 3 w 864"/>
                  <a:gd name="T43" fmla="*/ 130 h 173"/>
                  <a:gd name="T44" fmla="*/ 3 w 864"/>
                  <a:gd name="T45" fmla="*/ 100 h 173"/>
                  <a:gd name="T46" fmla="*/ 17 w 864"/>
                  <a:gd name="T47" fmla="*/ 75 h 173"/>
                  <a:gd name="T48" fmla="*/ 43 w 864"/>
                  <a:gd name="T49" fmla="*/ 59 h 173"/>
                  <a:gd name="T50" fmla="*/ 61 w 864"/>
                  <a:gd name="T51" fmla="*/ 55 h 173"/>
                  <a:gd name="T52" fmla="*/ 101 w 864"/>
                  <a:gd name="T53" fmla="*/ 45 h 173"/>
                  <a:gd name="T54" fmla="*/ 161 w 864"/>
                  <a:gd name="T55" fmla="*/ 34 h 173"/>
                  <a:gd name="T56" fmla="*/ 238 w 864"/>
                  <a:gd name="T57" fmla="*/ 21 h 173"/>
                  <a:gd name="T58" fmla="*/ 328 w 864"/>
                  <a:gd name="T59" fmla="*/ 10 h 173"/>
                  <a:gd name="T60" fmla="*/ 429 w 864"/>
                  <a:gd name="T61" fmla="*/ 2 h 173"/>
                  <a:gd name="T62" fmla="*/ 537 w 864"/>
                  <a:gd name="T6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4" h="173">
                    <a:moveTo>
                      <a:pt x="537" y="0"/>
                    </a:moveTo>
                    <a:lnTo>
                      <a:pt x="593" y="1"/>
                    </a:lnTo>
                    <a:lnTo>
                      <a:pt x="649" y="5"/>
                    </a:lnTo>
                    <a:lnTo>
                      <a:pt x="706" y="12"/>
                    </a:lnTo>
                    <a:lnTo>
                      <a:pt x="763" y="20"/>
                    </a:lnTo>
                    <a:lnTo>
                      <a:pt x="820" y="32"/>
                    </a:lnTo>
                    <a:lnTo>
                      <a:pt x="834" y="37"/>
                    </a:lnTo>
                    <a:lnTo>
                      <a:pt x="846" y="46"/>
                    </a:lnTo>
                    <a:lnTo>
                      <a:pt x="855" y="58"/>
                    </a:lnTo>
                    <a:lnTo>
                      <a:pt x="862" y="71"/>
                    </a:lnTo>
                    <a:lnTo>
                      <a:pt x="864" y="85"/>
                    </a:lnTo>
                    <a:lnTo>
                      <a:pt x="863" y="101"/>
                    </a:lnTo>
                    <a:lnTo>
                      <a:pt x="857" y="116"/>
                    </a:lnTo>
                    <a:lnTo>
                      <a:pt x="848" y="127"/>
                    </a:lnTo>
                    <a:lnTo>
                      <a:pt x="836" y="137"/>
                    </a:lnTo>
                    <a:lnTo>
                      <a:pt x="824" y="143"/>
                    </a:lnTo>
                    <a:lnTo>
                      <a:pt x="809" y="145"/>
                    </a:lnTo>
                    <a:lnTo>
                      <a:pt x="793" y="144"/>
                    </a:lnTo>
                    <a:lnTo>
                      <a:pt x="741" y="134"/>
                    </a:lnTo>
                    <a:lnTo>
                      <a:pt x="688" y="125"/>
                    </a:lnTo>
                    <a:lnTo>
                      <a:pt x="636" y="120"/>
                    </a:lnTo>
                    <a:lnTo>
                      <a:pt x="582" y="117"/>
                    </a:lnTo>
                    <a:lnTo>
                      <a:pt x="530" y="116"/>
                    </a:lnTo>
                    <a:lnTo>
                      <a:pt x="478" y="116"/>
                    </a:lnTo>
                    <a:lnTo>
                      <a:pt x="429" y="118"/>
                    </a:lnTo>
                    <a:lnTo>
                      <a:pt x="381" y="121"/>
                    </a:lnTo>
                    <a:lnTo>
                      <a:pt x="334" y="125"/>
                    </a:lnTo>
                    <a:lnTo>
                      <a:pt x="290" y="131"/>
                    </a:lnTo>
                    <a:lnTo>
                      <a:pt x="249" y="136"/>
                    </a:lnTo>
                    <a:lnTo>
                      <a:pt x="212" y="142"/>
                    </a:lnTo>
                    <a:lnTo>
                      <a:pt x="178" y="148"/>
                    </a:lnTo>
                    <a:lnTo>
                      <a:pt x="147" y="154"/>
                    </a:lnTo>
                    <a:lnTo>
                      <a:pt x="122" y="159"/>
                    </a:lnTo>
                    <a:lnTo>
                      <a:pt x="102" y="163"/>
                    </a:lnTo>
                    <a:lnTo>
                      <a:pt x="87" y="167"/>
                    </a:lnTo>
                    <a:lnTo>
                      <a:pt x="77" y="169"/>
                    </a:lnTo>
                    <a:lnTo>
                      <a:pt x="73" y="171"/>
                    </a:lnTo>
                    <a:lnTo>
                      <a:pt x="66" y="172"/>
                    </a:lnTo>
                    <a:lnTo>
                      <a:pt x="58" y="173"/>
                    </a:lnTo>
                    <a:lnTo>
                      <a:pt x="43" y="171"/>
                    </a:lnTo>
                    <a:lnTo>
                      <a:pt x="30" y="165"/>
                    </a:lnTo>
                    <a:lnTo>
                      <a:pt x="18" y="156"/>
                    </a:lnTo>
                    <a:lnTo>
                      <a:pt x="9" y="144"/>
                    </a:lnTo>
                    <a:lnTo>
                      <a:pt x="3" y="130"/>
                    </a:lnTo>
                    <a:lnTo>
                      <a:pt x="0" y="115"/>
                    </a:lnTo>
                    <a:lnTo>
                      <a:pt x="3" y="100"/>
                    </a:lnTo>
                    <a:lnTo>
                      <a:pt x="8" y="86"/>
                    </a:lnTo>
                    <a:lnTo>
                      <a:pt x="17" y="75"/>
                    </a:lnTo>
                    <a:lnTo>
                      <a:pt x="29" y="65"/>
                    </a:lnTo>
                    <a:lnTo>
                      <a:pt x="43" y="59"/>
                    </a:lnTo>
                    <a:lnTo>
                      <a:pt x="49" y="58"/>
                    </a:lnTo>
                    <a:lnTo>
                      <a:pt x="61" y="55"/>
                    </a:lnTo>
                    <a:lnTo>
                      <a:pt x="78" y="51"/>
                    </a:lnTo>
                    <a:lnTo>
                      <a:pt x="101" y="45"/>
                    </a:lnTo>
                    <a:lnTo>
                      <a:pt x="130" y="40"/>
                    </a:lnTo>
                    <a:lnTo>
                      <a:pt x="161" y="34"/>
                    </a:lnTo>
                    <a:lnTo>
                      <a:pt x="198" y="28"/>
                    </a:lnTo>
                    <a:lnTo>
                      <a:pt x="238" y="21"/>
                    </a:lnTo>
                    <a:lnTo>
                      <a:pt x="282" y="15"/>
                    </a:lnTo>
                    <a:lnTo>
                      <a:pt x="328" y="10"/>
                    </a:lnTo>
                    <a:lnTo>
                      <a:pt x="377" y="5"/>
                    </a:lnTo>
                    <a:lnTo>
                      <a:pt x="429" y="2"/>
                    </a:lnTo>
                    <a:lnTo>
                      <a:pt x="482" y="0"/>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sp>
          <p:nvSpPr>
            <p:cNvPr id="114" name="Freeform 2577">
              <a:extLst>
                <a:ext uri="{FF2B5EF4-FFF2-40B4-BE49-F238E27FC236}">
                  <a16:creationId xmlns:a16="http://schemas.microsoft.com/office/drawing/2014/main" id="{18E8ED3F-CBF4-447D-BB5D-D340BB339352}"/>
                </a:ext>
              </a:extLst>
            </p:cNvPr>
            <p:cNvSpPr>
              <a:spLocks/>
            </p:cNvSpPr>
            <p:nvPr/>
          </p:nvSpPr>
          <p:spPr bwMode="auto">
            <a:xfrm rot="10800000">
              <a:off x="530074" y="1792112"/>
              <a:ext cx="119180" cy="119180"/>
            </a:xfrm>
            <a:custGeom>
              <a:avLst/>
              <a:gdLst>
                <a:gd name="T0" fmla="*/ 40 w 80"/>
                <a:gd name="T1" fmla="*/ 0 h 80"/>
                <a:gd name="T2" fmla="*/ 54 w 80"/>
                <a:gd name="T3" fmla="*/ 3 h 80"/>
                <a:gd name="T4" fmla="*/ 68 w 80"/>
                <a:gd name="T5" fmla="*/ 12 h 80"/>
                <a:gd name="T6" fmla="*/ 77 w 80"/>
                <a:gd name="T7" fmla="*/ 25 h 80"/>
                <a:gd name="T8" fmla="*/ 80 w 80"/>
                <a:gd name="T9" fmla="*/ 40 h 80"/>
                <a:gd name="T10" fmla="*/ 77 w 80"/>
                <a:gd name="T11" fmla="*/ 56 h 80"/>
                <a:gd name="T12" fmla="*/ 68 w 80"/>
                <a:gd name="T13" fmla="*/ 68 h 80"/>
                <a:gd name="T14" fmla="*/ 54 w 80"/>
                <a:gd name="T15" fmla="*/ 77 h 80"/>
                <a:gd name="T16" fmla="*/ 40 w 80"/>
                <a:gd name="T17" fmla="*/ 80 h 80"/>
                <a:gd name="T18" fmla="*/ 23 w 80"/>
                <a:gd name="T19" fmla="*/ 77 h 80"/>
                <a:gd name="T20" fmla="*/ 12 w 80"/>
                <a:gd name="T21" fmla="*/ 68 h 80"/>
                <a:gd name="T22" fmla="*/ 3 w 80"/>
                <a:gd name="T23" fmla="*/ 56 h 80"/>
                <a:gd name="T24" fmla="*/ 0 w 80"/>
                <a:gd name="T25" fmla="*/ 40 h 80"/>
                <a:gd name="T26" fmla="*/ 3 w 80"/>
                <a:gd name="T27" fmla="*/ 25 h 80"/>
                <a:gd name="T28" fmla="*/ 12 w 80"/>
                <a:gd name="T29" fmla="*/ 12 h 80"/>
                <a:gd name="T30" fmla="*/ 23 w 80"/>
                <a:gd name="T31" fmla="*/ 3 h 80"/>
                <a:gd name="T32" fmla="*/ 40 w 80"/>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0">
                  <a:moveTo>
                    <a:pt x="40" y="0"/>
                  </a:moveTo>
                  <a:lnTo>
                    <a:pt x="54" y="3"/>
                  </a:lnTo>
                  <a:lnTo>
                    <a:pt x="68" y="12"/>
                  </a:lnTo>
                  <a:lnTo>
                    <a:pt x="77" y="25"/>
                  </a:lnTo>
                  <a:lnTo>
                    <a:pt x="80" y="40"/>
                  </a:lnTo>
                  <a:lnTo>
                    <a:pt x="77" y="56"/>
                  </a:lnTo>
                  <a:lnTo>
                    <a:pt x="68" y="68"/>
                  </a:lnTo>
                  <a:lnTo>
                    <a:pt x="54" y="77"/>
                  </a:lnTo>
                  <a:lnTo>
                    <a:pt x="40" y="80"/>
                  </a:lnTo>
                  <a:lnTo>
                    <a:pt x="23" y="77"/>
                  </a:lnTo>
                  <a:lnTo>
                    <a:pt x="12" y="68"/>
                  </a:lnTo>
                  <a:lnTo>
                    <a:pt x="3" y="56"/>
                  </a:lnTo>
                  <a:lnTo>
                    <a:pt x="0" y="40"/>
                  </a:lnTo>
                  <a:lnTo>
                    <a:pt x="3" y="25"/>
                  </a:lnTo>
                  <a:lnTo>
                    <a:pt x="12" y="12"/>
                  </a:lnTo>
                  <a:lnTo>
                    <a:pt x="23" y="3"/>
                  </a:lnTo>
                  <a:lnTo>
                    <a:pt x="40"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grpSp>
        <p:nvGrpSpPr>
          <p:cNvPr id="176" name="Grupo 175">
            <a:extLst>
              <a:ext uri="{FF2B5EF4-FFF2-40B4-BE49-F238E27FC236}">
                <a16:creationId xmlns:a16="http://schemas.microsoft.com/office/drawing/2014/main" id="{DF97B802-5878-43D2-9CCC-432C8448BB54}"/>
              </a:ext>
            </a:extLst>
          </p:cNvPr>
          <p:cNvGrpSpPr/>
          <p:nvPr/>
        </p:nvGrpSpPr>
        <p:grpSpPr>
          <a:xfrm>
            <a:off x="3005965" y="3468630"/>
            <a:ext cx="3884617" cy="2934148"/>
            <a:chOff x="970057" y="3076740"/>
            <a:chExt cx="3884617" cy="2934148"/>
          </a:xfrm>
        </p:grpSpPr>
        <p:cxnSp>
          <p:nvCxnSpPr>
            <p:cNvPr id="100" name="Straight Connector 2588">
              <a:extLst>
                <a:ext uri="{FF2B5EF4-FFF2-40B4-BE49-F238E27FC236}">
                  <a16:creationId xmlns:a16="http://schemas.microsoft.com/office/drawing/2014/main" id="{9402D406-7E8D-43F8-A330-AC5C3886C6DF}"/>
                </a:ext>
              </a:extLst>
            </p:cNvPr>
            <p:cNvCxnSpPr>
              <a:cxnSpLocks/>
              <a:stCxn id="117" idx="1"/>
            </p:cNvCxnSpPr>
            <p:nvPr/>
          </p:nvCxnSpPr>
          <p:spPr>
            <a:xfrm rot="10800000" flipH="1">
              <a:off x="1029648" y="4726051"/>
              <a:ext cx="3086114" cy="1225248"/>
            </a:xfrm>
            <a:prstGeom prst="bentConnector3">
              <a:avLst>
                <a:gd name="adj1" fmla="val -7407"/>
              </a:avLst>
            </a:prstGeom>
            <a:noFill/>
            <a:ln w="3175" cap="flat" cmpd="sng" algn="ctr">
              <a:solidFill>
                <a:sysClr val="window" lastClr="FFFFFF">
                  <a:lumMod val="85000"/>
                </a:sysClr>
              </a:solidFill>
              <a:prstDash val="solid"/>
            </a:ln>
            <a:effectLst/>
          </p:spPr>
        </p:cxnSp>
        <p:sp>
          <p:nvSpPr>
            <p:cNvPr id="91" name="Freeform 2555">
              <a:extLst>
                <a:ext uri="{FF2B5EF4-FFF2-40B4-BE49-F238E27FC236}">
                  <a16:creationId xmlns:a16="http://schemas.microsoft.com/office/drawing/2014/main" id="{93568F7D-7640-4C6C-B702-33B18A5ACDDC}"/>
                </a:ext>
              </a:extLst>
            </p:cNvPr>
            <p:cNvSpPr>
              <a:spLocks/>
            </p:cNvSpPr>
            <p:nvPr/>
          </p:nvSpPr>
          <p:spPr bwMode="auto">
            <a:xfrm>
              <a:off x="3382806" y="3076740"/>
              <a:ext cx="1448033" cy="1594029"/>
            </a:xfrm>
            <a:custGeom>
              <a:avLst/>
              <a:gdLst>
                <a:gd name="T0" fmla="*/ 486 w 972"/>
                <a:gd name="T1" fmla="*/ 0 h 1071"/>
                <a:gd name="T2" fmla="*/ 551 w 972"/>
                <a:gd name="T3" fmla="*/ 5 h 1071"/>
                <a:gd name="T4" fmla="*/ 614 w 972"/>
                <a:gd name="T5" fmla="*/ 18 h 1071"/>
                <a:gd name="T6" fmla="*/ 675 w 972"/>
                <a:gd name="T7" fmla="*/ 39 h 1071"/>
                <a:gd name="T8" fmla="*/ 731 w 972"/>
                <a:gd name="T9" fmla="*/ 67 h 1071"/>
                <a:gd name="T10" fmla="*/ 783 w 972"/>
                <a:gd name="T11" fmla="*/ 101 h 1071"/>
                <a:gd name="T12" fmla="*/ 828 w 972"/>
                <a:gd name="T13" fmla="*/ 142 h 1071"/>
                <a:gd name="T14" fmla="*/ 870 w 972"/>
                <a:gd name="T15" fmla="*/ 189 h 1071"/>
                <a:gd name="T16" fmla="*/ 905 w 972"/>
                <a:gd name="T17" fmla="*/ 241 h 1071"/>
                <a:gd name="T18" fmla="*/ 933 w 972"/>
                <a:gd name="T19" fmla="*/ 297 h 1071"/>
                <a:gd name="T20" fmla="*/ 954 w 972"/>
                <a:gd name="T21" fmla="*/ 356 h 1071"/>
                <a:gd name="T22" fmla="*/ 967 w 972"/>
                <a:gd name="T23" fmla="*/ 420 h 1071"/>
                <a:gd name="T24" fmla="*/ 972 w 972"/>
                <a:gd name="T25" fmla="*/ 486 h 1071"/>
                <a:gd name="T26" fmla="*/ 967 w 972"/>
                <a:gd name="T27" fmla="*/ 553 h 1071"/>
                <a:gd name="T28" fmla="*/ 954 w 972"/>
                <a:gd name="T29" fmla="*/ 616 h 1071"/>
                <a:gd name="T30" fmla="*/ 932 w 972"/>
                <a:gd name="T31" fmla="*/ 677 h 1071"/>
                <a:gd name="T32" fmla="*/ 904 w 972"/>
                <a:gd name="T33" fmla="*/ 733 h 1071"/>
                <a:gd name="T34" fmla="*/ 868 w 972"/>
                <a:gd name="T35" fmla="*/ 785 h 1071"/>
                <a:gd name="T36" fmla="*/ 826 w 972"/>
                <a:gd name="T37" fmla="*/ 832 h 1071"/>
                <a:gd name="T38" fmla="*/ 778 w 972"/>
                <a:gd name="T39" fmla="*/ 873 h 1071"/>
                <a:gd name="T40" fmla="*/ 727 w 972"/>
                <a:gd name="T41" fmla="*/ 907 h 1071"/>
                <a:gd name="T42" fmla="*/ 669 w 972"/>
                <a:gd name="T43" fmla="*/ 935 h 1071"/>
                <a:gd name="T44" fmla="*/ 608 w 972"/>
                <a:gd name="T45" fmla="*/ 956 h 1071"/>
                <a:gd name="T46" fmla="*/ 543 w 972"/>
                <a:gd name="T47" fmla="*/ 968 h 1071"/>
                <a:gd name="T48" fmla="*/ 486 w 972"/>
                <a:gd name="T49" fmla="*/ 1071 h 1071"/>
                <a:gd name="T50" fmla="*/ 427 w 972"/>
                <a:gd name="T51" fmla="*/ 968 h 1071"/>
                <a:gd name="T52" fmla="*/ 363 w 972"/>
                <a:gd name="T53" fmla="*/ 956 h 1071"/>
                <a:gd name="T54" fmla="*/ 302 w 972"/>
                <a:gd name="T55" fmla="*/ 935 h 1071"/>
                <a:gd name="T56" fmla="*/ 245 w 972"/>
                <a:gd name="T57" fmla="*/ 907 h 1071"/>
                <a:gd name="T58" fmla="*/ 192 w 972"/>
                <a:gd name="T59" fmla="*/ 873 h 1071"/>
                <a:gd name="T60" fmla="*/ 144 w 972"/>
                <a:gd name="T61" fmla="*/ 832 h 1071"/>
                <a:gd name="T62" fmla="*/ 103 w 972"/>
                <a:gd name="T63" fmla="*/ 785 h 1071"/>
                <a:gd name="T64" fmla="*/ 68 w 972"/>
                <a:gd name="T65" fmla="*/ 733 h 1071"/>
                <a:gd name="T66" fmla="*/ 38 w 972"/>
                <a:gd name="T67" fmla="*/ 677 h 1071"/>
                <a:gd name="T68" fmla="*/ 17 w 972"/>
                <a:gd name="T69" fmla="*/ 616 h 1071"/>
                <a:gd name="T70" fmla="*/ 4 w 972"/>
                <a:gd name="T71" fmla="*/ 553 h 1071"/>
                <a:gd name="T72" fmla="*/ 0 w 972"/>
                <a:gd name="T73" fmla="*/ 486 h 1071"/>
                <a:gd name="T74" fmla="*/ 4 w 972"/>
                <a:gd name="T75" fmla="*/ 420 h 1071"/>
                <a:gd name="T76" fmla="*/ 17 w 972"/>
                <a:gd name="T77" fmla="*/ 356 h 1071"/>
                <a:gd name="T78" fmla="*/ 38 w 972"/>
                <a:gd name="T79" fmla="*/ 297 h 1071"/>
                <a:gd name="T80" fmla="*/ 66 w 972"/>
                <a:gd name="T81" fmla="*/ 241 h 1071"/>
                <a:gd name="T82" fmla="*/ 101 w 972"/>
                <a:gd name="T83" fmla="*/ 189 h 1071"/>
                <a:gd name="T84" fmla="*/ 141 w 972"/>
                <a:gd name="T85" fmla="*/ 142 h 1071"/>
                <a:gd name="T86" fmla="*/ 189 w 972"/>
                <a:gd name="T87" fmla="*/ 101 h 1071"/>
                <a:gd name="T88" fmla="*/ 240 w 972"/>
                <a:gd name="T89" fmla="*/ 67 h 1071"/>
                <a:gd name="T90" fmla="*/ 297 w 972"/>
                <a:gd name="T91" fmla="*/ 39 h 1071"/>
                <a:gd name="T92" fmla="*/ 356 w 972"/>
                <a:gd name="T93" fmla="*/ 18 h 1071"/>
                <a:gd name="T94" fmla="*/ 419 w 972"/>
                <a:gd name="T95" fmla="*/ 5 h 1071"/>
                <a:gd name="T96" fmla="*/ 486 w 972"/>
                <a:gd name="T97" fmla="*/ 0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2" h="1071">
                  <a:moveTo>
                    <a:pt x="486" y="0"/>
                  </a:moveTo>
                  <a:lnTo>
                    <a:pt x="551" y="5"/>
                  </a:lnTo>
                  <a:lnTo>
                    <a:pt x="614" y="18"/>
                  </a:lnTo>
                  <a:lnTo>
                    <a:pt x="675" y="39"/>
                  </a:lnTo>
                  <a:lnTo>
                    <a:pt x="731" y="67"/>
                  </a:lnTo>
                  <a:lnTo>
                    <a:pt x="783" y="101"/>
                  </a:lnTo>
                  <a:lnTo>
                    <a:pt x="828" y="142"/>
                  </a:lnTo>
                  <a:lnTo>
                    <a:pt x="870" y="189"/>
                  </a:lnTo>
                  <a:lnTo>
                    <a:pt x="905" y="241"/>
                  </a:lnTo>
                  <a:lnTo>
                    <a:pt x="933" y="297"/>
                  </a:lnTo>
                  <a:lnTo>
                    <a:pt x="954" y="356"/>
                  </a:lnTo>
                  <a:lnTo>
                    <a:pt x="967" y="420"/>
                  </a:lnTo>
                  <a:lnTo>
                    <a:pt x="972" y="486"/>
                  </a:lnTo>
                  <a:lnTo>
                    <a:pt x="967" y="553"/>
                  </a:lnTo>
                  <a:lnTo>
                    <a:pt x="954" y="616"/>
                  </a:lnTo>
                  <a:lnTo>
                    <a:pt x="932" y="677"/>
                  </a:lnTo>
                  <a:lnTo>
                    <a:pt x="904" y="733"/>
                  </a:lnTo>
                  <a:lnTo>
                    <a:pt x="868" y="785"/>
                  </a:lnTo>
                  <a:lnTo>
                    <a:pt x="826" y="832"/>
                  </a:lnTo>
                  <a:lnTo>
                    <a:pt x="778" y="873"/>
                  </a:lnTo>
                  <a:lnTo>
                    <a:pt x="727" y="907"/>
                  </a:lnTo>
                  <a:lnTo>
                    <a:pt x="669" y="935"/>
                  </a:lnTo>
                  <a:lnTo>
                    <a:pt x="608" y="956"/>
                  </a:lnTo>
                  <a:lnTo>
                    <a:pt x="543" y="968"/>
                  </a:lnTo>
                  <a:lnTo>
                    <a:pt x="486" y="1071"/>
                  </a:lnTo>
                  <a:lnTo>
                    <a:pt x="427" y="968"/>
                  </a:lnTo>
                  <a:lnTo>
                    <a:pt x="363" y="956"/>
                  </a:lnTo>
                  <a:lnTo>
                    <a:pt x="302" y="935"/>
                  </a:lnTo>
                  <a:lnTo>
                    <a:pt x="245" y="907"/>
                  </a:lnTo>
                  <a:lnTo>
                    <a:pt x="192" y="873"/>
                  </a:lnTo>
                  <a:lnTo>
                    <a:pt x="144" y="832"/>
                  </a:lnTo>
                  <a:lnTo>
                    <a:pt x="103" y="785"/>
                  </a:lnTo>
                  <a:lnTo>
                    <a:pt x="68" y="733"/>
                  </a:lnTo>
                  <a:lnTo>
                    <a:pt x="38" y="677"/>
                  </a:lnTo>
                  <a:lnTo>
                    <a:pt x="17" y="616"/>
                  </a:lnTo>
                  <a:lnTo>
                    <a:pt x="4" y="553"/>
                  </a:lnTo>
                  <a:lnTo>
                    <a:pt x="0" y="486"/>
                  </a:lnTo>
                  <a:lnTo>
                    <a:pt x="4" y="420"/>
                  </a:lnTo>
                  <a:lnTo>
                    <a:pt x="17" y="356"/>
                  </a:lnTo>
                  <a:lnTo>
                    <a:pt x="38" y="297"/>
                  </a:lnTo>
                  <a:lnTo>
                    <a:pt x="66" y="241"/>
                  </a:lnTo>
                  <a:lnTo>
                    <a:pt x="101" y="189"/>
                  </a:lnTo>
                  <a:lnTo>
                    <a:pt x="141" y="142"/>
                  </a:lnTo>
                  <a:lnTo>
                    <a:pt x="189" y="101"/>
                  </a:lnTo>
                  <a:lnTo>
                    <a:pt x="240" y="67"/>
                  </a:lnTo>
                  <a:lnTo>
                    <a:pt x="297" y="39"/>
                  </a:lnTo>
                  <a:lnTo>
                    <a:pt x="356" y="18"/>
                  </a:lnTo>
                  <a:lnTo>
                    <a:pt x="419" y="5"/>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2" name="Freeform 2556">
              <a:extLst>
                <a:ext uri="{FF2B5EF4-FFF2-40B4-BE49-F238E27FC236}">
                  <a16:creationId xmlns:a16="http://schemas.microsoft.com/office/drawing/2014/main" id="{19B52A37-6CE7-4A7B-8AE9-FD120D46016D}"/>
                </a:ext>
              </a:extLst>
            </p:cNvPr>
            <p:cNvSpPr>
              <a:spLocks/>
            </p:cNvSpPr>
            <p:nvPr/>
          </p:nvSpPr>
          <p:spPr bwMode="auto">
            <a:xfrm>
              <a:off x="3650960" y="3341915"/>
              <a:ext cx="911723" cy="914704"/>
            </a:xfrm>
            <a:custGeom>
              <a:avLst/>
              <a:gdLst>
                <a:gd name="T0" fmla="*/ 306 w 612"/>
                <a:gd name="T1" fmla="*/ 0 h 613"/>
                <a:gd name="T2" fmla="*/ 356 w 612"/>
                <a:gd name="T3" fmla="*/ 5 h 613"/>
                <a:gd name="T4" fmla="*/ 402 w 612"/>
                <a:gd name="T5" fmla="*/ 16 h 613"/>
                <a:gd name="T6" fmla="*/ 446 w 612"/>
                <a:gd name="T7" fmla="*/ 36 h 613"/>
                <a:gd name="T8" fmla="*/ 486 w 612"/>
                <a:gd name="T9" fmla="*/ 59 h 613"/>
                <a:gd name="T10" fmla="*/ 521 w 612"/>
                <a:gd name="T11" fmla="*/ 90 h 613"/>
                <a:gd name="T12" fmla="*/ 552 w 612"/>
                <a:gd name="T13" fmla="*/ 126 h 613"/>
                <a:gd name="T14" fmla="*/ 578 w 612"/>
                <a:gd name="T15" fmla="*/ 166 h 613"/>
                <a:gd name="T16" fmla="*/ 597 w 612"/>
                <a:gd name="T17" fmla="*/ 210 h 613"/>
                <a:gd name="T18" fmla="*/ 609 w 612"/>
                <a:gd name="T19" fmla="*/ 257 h 613"/>
                <a:gd name="T20" fmla="*/ 612 w 612"/>
                <a:gd name="T21" fmla="*/ 307 h 613"/>
                <a:gd name="T22" fmla="*/ 609 w 612"/>
                <a:gd name="T23" fmla="*/ 356 h 613"/>
                <a:gd name="T24" fmla="*/ 597 w 612"/>
                <a:gd name="T25" fmla="*/ 403 h 613"/>
                <a:gd name="T26" fmla="*/ 578 w 612"/>
                <a:gd name="T27" fmla="*/ 448 h 613"/>
                <a:gd name="T28" fmla="*/ 552 w 612"/>
                <a:gd name="T29" fmla="*/ 488 h 613"/>
                <a:gd name="T30" fmla="*/ 521 w 612"/>
                <a:gd name="T31" fmla="*/ 523 h 613"/>
                <a:gd name="T32" fmla="*/ 486 w 612"/>
                <a:gd name="T33" fmla="*/ 554 h 613"/>
                <a:gd name="T34" fmla="*/ 446 w 612"/>
                <a:gd name="T35" fmla="*/ 579 h 613"/>
                <a:gd name="T36" fmla="*/ 402 w 612"/>
                <a:gd name="T37" fmla="*/ 597 h 613"/>
                <a:gd name="T38" fmla="*/ 356 w 612"/>
                <a:gd name="T39" fmla="*/ 609 h 613"/>
                <a:gd name="T40" fmla="*/ 306 w 612"/>
                <a:gd name="T41" fmla="*/ 613 h 613"/>
                <a:gd name="T42" fmla="*/ 255 w 612"/>
                <a:gd name="T43" fmla="*/ 609 h 613"/>
                <a:gd name="T44" fmla="*/ 208 w 612"/>
                <a:gd name="T45" fmla="*/ 597 h 613"/>
                <a:gd name="T46" fmla="*/ 165 w 612"/>
                <a:gd name="T47" fmla="*/ 579 h 613"/>
                <a:gd name="T48" fmla="*/ 124 w 612"/>
                <a:gd name="T49" fmla="*/ 554 h 613"/>
                <a:gd name="T50" fmla="*/ 88 w 612"/>
                <a:gd name="T51" fmla="*/ 523 h 613"/>
                <a:gd name="T52" fmla="*/ 59 w 612"/>
                <a:gd name="T53" fmla="*/ 488 h 613"/>
                <a:gd name="T54" fmla="*/ 34 w 612"/>
                <a:gd name="T55" fmla="*/ 448 h 613"/>
                <a:gd name="T56" fmla="*/ 15 w 612"/>
                <a:gd name="T57" fmla="*/ 403 h 613"/>
                <a:gd name="T58" fmla="*/ 3 w 612"/>
                <a:gd name="T59" fmla="*/ 356 h 613"/>
                <a:gd name="T60" fmla="*/ 0 w 612"/>
                <a:gd name="T61" fmla="*/ 307 h 613"/>
                <a:gd name="T62" fmla="*/ 3 w 612"/>
                <a:gd name="T63" fmla="*/ 257 h 613"/>
                <a:gd name="T64" fmla="*/ 15 w 612"/>
                <a:gd name="T65" fmla="*/ 210 h 613"/>
                <a:gd name="T66" fmla="*/ 34 w 612"/>
                <a:gd name="T67" fmla="*/ 166 h 613"/>
                <a:gd name="T68" fmla="*/ 59 w 612"/>
                <a:gd name="T69" fmla="*/ 126 h 613"/>
                <a:gd name="T70" fmla="*/ 88 w 612"/>
                <a:gd name="T71" fmla="*/ 90 h 613"/>
                <a:gd name="T72" fmla="*/ 124 w 612"/>
                <a:gd name="T73" fmla="*/ 59 h 613"/>
                <a:gd name="T74" fmla="*/ 165 w 612"/>
                <a:gd name="T75" fmla="*/ 36 h 613"/>
                <a:gd name="T76" fmla="*/ 208 w 612"/>
                <a:gd name="T77" fmla="*/ 16 h 613"/>
                <a:gd name="T78" fmla="*/ 255 w 612"/>
                <a:gd name="T79" fmla="*/ 5 h 613"/>
                <a:gd name="T80" fmla="*/ 306 w 612"/>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2" h="613">
                  <a:moveTo>
                    <a:pt x="306" y="0"/>
                  </a:moveTo>
                  <a:lnTo>
                    <a:pt x="356" y="5"/>
                  </a:lnTo>
                  <a:lnTo>
                    <a:pt x="402" y="16"/>
                  </a:lnTo>
                  <a:lnTo>
                    <a:pt x="446" y="36"/>
                  </a:lnTo>
                  <a:lnTo>
                    <a:pt x="486" y="59"/>
                  </a:lnTo>
                  <a:lnTo>
                    <a:pt x="521" y="90"/>
                  </a:lnTo>
                  <a:lnTo>
                    <a:pt x="552" y="126"/>
                  </a:lnTo>
                  <a:lnTo>
                    <a:pt x="578" y="166"/>
                  </a:lnTo>
                  <a:lnTo>
                    <a:pt x="597" y="210"/>
                  </a:lnTo>
                  <a:lnTo>
                    <a:pt x="609" y="257"/>
                  </a:lnTo>
                  <a:lnTo>
                    <a:pt x="612" y="307"/>
                  </a:lnTo>
                  <a:lnTo>
                    <a:pt x="609" y="356"/>
                  </a:lnTo>
                  <a:lnTo>
                    <a:pt x="597" y="403"/>
                  </a:lnTo>
                  <a:lnTo>
                    <a:pt x="578" y="448"/>
                  </a:lnTo>
                  <a:lnTo>
                    <a:pt x="552" y="488"/>
                  </a:lnTo>
                  <a:lnTo>
                    <a:pt x="521" y="523"/>
                  </a:lnTo>
                  <a:lnTo>
                    <a:pt x="486" y="554"/>
                  </a:lnTo>
                  <a:lnTo>
                    <a:pt x="446" y="579"/>
                  </a:lnTo>
                  <a:lnTo>
                    <a:pt x="402" y="597"/>
                  </a:lnTo>
                  <a:lnTo>
                    <a:pt x="356" y="609"/>
                  </a:lnTo>
                  <a:lnTo>
                    <a:pt x="306" y="613"/>
                  </a:lnTo>
                  <a:lnTo>
                    <a:pt x="255" y="609"/>
                  </a:lnTo>
                  <a:lnTo>
                    <a:pt x="208" y="597"/>
                  </a:lnTo>
                  <a:lnTo>
                    <a:pt x="165" y="579"/>
                  </a:lnTo>
                  <a:lnTo>
                    <a:pt x="124" y="554"/>
                  </a:lnTo>
                  <a:lnTo>
                    <a:pt x="88" y="523"/>
                  </a:lnTo>
                  <a:lnTo>
                    <a:pt x="59" y="488"/>
                  </a:lnTo>
                  <a:lnTo>
                    <a:pt x="34" y="448"/>
                  </a:lnTo>
                  <a:lnTo>
                    <a:pt x="15" y="403"/>
                  </a:lnTo>
                  <a:lnTo>
                    <a:pt x="3" y="356"/>
                  </a:lnTo>
                  <a:lnTo>
                    <a:pt x="0" y="307"/>
                  </a:lnTo>
                  <a:lnTo>
                    <a:pt x="3" y="257"/>
                  </a:lnTo>
                  <a:lnTo>
                    <a:pt x="15" y="210"/>
                  </a:lnTo>
                  <a:lnTo>
                    <a:pt x="34" y="166"/>
                  </a:lnTo>
                  <a:lnTo>
                    <a:pt x="59" y="126"/>
                  </a:lnTo>
                  <a:lnTo>
                    <a:pt x="88" y="90"/>
                  </a:lnTo>
                  <a:lnTo>
                    <a:pt x="124" y="59"/>
                  </a:lnTo>
                  <a:lnTo>
                    <a:pt x="165" y="36"/>
                  </a:lnTo>
                  <a:lnTo>
                    <a:pt x="208" y="16"/>
                  </a:lnTo>
                  <a:lnTo>
                    <a:pt x="255" y="5"/>
                  </a:lnTo>
                  <a:lnTo>
                    <a:pt x="306" y="0"/>
                  </a:lnTo>
                  <a:close/>
                </a:path>
              </a:pathLst>
            </a:custGeom>
            <a:solidFill>
              <a:srgbClr val="0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8" name="Freeform 2572">
              <a:extLst>
                <a:ext uri="{FF2B5EF4-FFF2-40B4-BE49-F238E27FC236}">
                  <a16:creationId xmlns:a16="http://schemas.microsoft.com/office/drawing/2014/main" id="{4DC2FF59-F53D-4935-8725-7B18B3ACD8DB}"/>
                </a:ext>
              </a:extLst>
            </p:cNvPr>
            <p:cNvSpPr>
              <a:spLocks/>
            </p:cNvSpPr>
            <p:nvPr/>
          </p:nvSpPr>
          <p:spPr bwMode="auto">
            <a:xfrm rot="10800000">
              <a:off x="3364928" y="4312318"/>
              <a:ext cx="1489746" cy="372438"/>
            </a:xfrm>
            <a:custGeom>
              <a:avLst/>
              <a:gdLst>
                <a:gd name="T0" fmla="*/ 496 w 1000"/>
                <a:gd name="T1" fmla="*/ 0 h 251"/>
                <a:gd name="T2" fmla="*/ 561 w 1000"/>
                <a:gd name="T3" fmla="*/ 3 h 251"/>
                <a:gd name="T4" fmla="*/ 626 w 1000"/>
                <a:gd name="T5" fmla="*/ 11 h 251"/>
                <a:gd name="T6" fmla="*/ 689 w 1000"/>
                <a:gd name="T7" fmla="*/ 28 h 251"/>
                <a:gd name="T8" fmla="*/ 748 w 1000"/>
                <a:gd name="T9" fmla="*/ 50 h 251"/>
                <a:gd name="T10" fmla="*/ 805 w 1000"/>
                <a:gd name="T11" fmla="*/ 79 h 251"/>
                <a:gd name="T12" fmla="*/ 860 w 1000"/>
                <a:gd name="T13" fmla="*/ 113 h 251"/>
                <a:gd name="T14" fmla="*/ 910 w 1000"/>
                <a:gd name="T15" fmla="*/ 152 h 251"/>
                <a:gd name="T16" fmla="*/ 957 w 1000"/>
                <a:gd name="T17" fmla="*/ 198 h 251"/>
                <a:gd name="T18" fmla="*/ 1000 w 1000"/>
                <a:gd name="T19" fmla="*/ 248 h 251"/>
                <a:gd name="T20" fmla="*/ 994 w 1000"/>
                <a:gd name="T21" fmla="*/ 251 h 251"/>
                <a:gd name="T22" fmla="*/ 953 w 1000"/>
                <a:gd name="T23" fmla="*/ 202 h 251"/>
                <a:gd name="T24" fmla="*/ 906 w 1000"/>
                <a:gd name="T25" fmla="*/ 156 h 251"/>
                <a:gd name="T26" fmla="*/ 855 w 1000"/>
                <a:gd name="T27" fmla="*/ 118 h 251"/>
                <a:gd name="T28" fmla="*/ 802 w 1000"/>
                <a:gd name="T29" fmla="*/ 84 h 251"/>
                <a:gd name="T30" fmla="*/ 746 w 1000"/>
                <a:gd name="T31" fmla="*/ 56 h 251"/>
                <a:gd name="T32" fmla="*/ 687 w 1000"/>
                <a:gd name="T33" fmla="*/ 34 h 251"/>
                <a:gd name="T34" fmla="*/ 625 w 1000"/>
                <a:gd name="T35" fmla="*/ 17 h 251"/>
                <a:gd name="T36" fmla="*/ 561 w 1000"/>
                <a:gd name="T37" fmla="*/ 8 h 251"/>
                <a:gd name="T38" fmla="*/ 496 w 1000"/>
                <a:gd name="T39" fmla="*/ 4 h 251"/>
                <a:gd name="T40" fmla="*/ 426 w 1000"/>
                <a:gd name="T41" fmla="*/ 8 h 251"/>
                <a:gd name="T42" fmla="*/ 355 w 1000"/>
                <a:gd name="T43" fmla="*/ 20 h 251"/>
                <a:gd name="T44" fmla="*/ 288 w 1000"/>
                <a:gd name="T45" fmla="*/ 39 h 251"/>
                <a:gd name="T46" fmla="*/ 223 w 1000"/>
                <a:gd name="T47" fmla="*/ 68 h 251"/>
                <a:gd name="T48" fmla="*/ 162 w 1000"/>
                <a:gd name="T49" fmla="*/ 102 h 251"/>
                <a:gd name="T50" fmla="*/ 105 w 1000"/>
                <a:gd name="T51" fmla="*/ 141 h 251"/>
                <a:gd name="T52" fmla="*/ 52 w 1000"/>
                <a:gd name="T53" fmla="*/ 189 h 251"/>
                <a:gd name="T54" fmla="*/ 4 w 1000"/>
                <a:gd name="T55" fmla="*/ 242 h 251"/>
                <a:gd name="T56" fmla="*/ 0 w 1000"/>
                <a:gd name="T57" fmla="*/ 239 h 251"/>
                <a:gd name="T58" fmla="*/ 49 w 1000"/>
                <a:gd name="T59" fmla="*/ 184 h 251"/>
                <a:gd name="T60" fmla="*/ 102 w 1000"/>
                <a:gd name="T61" fmla="*/ 137 h 251"/>
                <a:gd name="T62" fmla="*/ 160 w 1000"/>
                <a:gd name="T63" fmla="*/ 96 h 251"/>
                <a:gd name="T64" fmla="*/ 220 w 1000"/>
                <a:gd name="T65" fmla="*/ 62 h 251"/>
                <a:gd name="T66" fmla="*/ 285 w 1000"/>
                <a:gd name="T67" fmla="*/ 35 h 251"/>
                <a:gd name="T68" fmla="*/ 355 w 1000"/>
                <a:gd name="T69" fmla="*/ 14 h 251"/>
                <a:gd name="T70" fmla="*/ 424 w 1000"/>
                <a:gd name="T71" fmla="*/ 3 h 251"/>
                <a:gd name="T72" fmla="*/ 496 w 1000"/>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0" h="251">
                  <a:moveTo>
                    <a:pt x="496" y="0"/>
                  </a:moveTo>
                  <a:lnTo>
                    <a:pt x="561" y="3"/>
                  </a:lnTo>
                  <a:lnTo>
                    <a:pt x="626" y="11"/>
                  </a:lnTo>
                  <a:lnTo>
                    <a:pt x="689" y="28"/>
                  </a:lnTo>
                  <a:lnTo>
                    <a:pt x="748" y="50"/>
                  </a:lnTo>
                  <a:lnTo>
                    <a:pt x="805" y="79"/>
                  </a:lnTo>
                  <a:lnTo>
                    <a:pt x="860" y="113"/>
                  </a:lnTo>
                  <a:lnTo>
                    <a:pt x="910" y="152"/>
                  </a:lnTo>
                  <a:lnTo>
                    <a:pt x="957" y="198"/>
                  </a:lnTo>
                  <a:lnTo>
                    <a:pt x="1000" y="248"/>
                  </a:lnTo>
                  <a:lnTo>
                    <a:pt x="994" y="251"/>
                  </a:lnTo>
                  <a:lnTo>
                    <a:pt x="953" y="202"/>
                  </a:lnTo>
                  <a:lnTo>
                    <a:pt x="906" y="156"/>
                  </a:lnTo>
                  <a:lnTo>
                    <a:pt x="855" y="118"/>
                  </a:lnTo>
                  <a:lnTo>
                    <a:pt x="802" y="84"/>
                  </a:lnTo>
                  <a:lnTo>
                    <a:pt x="746" y="56"/>
                  </a:lnTo>
                  <a:lnTo>
                    <a:pt x="687" y="34"/>
                  </a:lnTo>
                  <a:lnTo>
                    <a:pt x="625" y="17"/>
                  </a:lnTo>
                  <a:lnTo>
                    <a:pt x="561" y="8"/>
                  </a:lnTo>
                  <a:lnTo>
                    <a:pt x="496" y="4"/>
                  </a:lnTo>
                  <a:lnTo>
                    <a:pt x="426" y="8"/>
                  </a:lnTo>
                  <a:lnTo>
                    <a:pt x="355" y="20"/>
                  </a:lnTo>
                  <a:lnTo>
                    <a:pt x="288" y="39"/>
                  </a:lnTo>
                  <a:lnTo>
                    <a:pt x="223" y="68"/>
                  </a:lnTo>
                  <a:lnTo>
                    <a:pt x="162" y="102"/>
                  </a:lnTo>
                  <a:lnTo>
                    <a:pt x="105" y="141"/>
                  </a:lnTo>
                  <a:lnTo>
                    <a:pt x="52" y="189"/>
                  </a:lnTo>
                  <a:lnTo>
                    <a:pt x="4" y="242"/>
                  </a:lnTo>
                  <a:lnTo>
                    <a:pt x="0" y="239"/>
                  </a:lnTo>
                  <a:lnTo>
                    <a:pt x="49" y="184"/>
                  </a:lnTo>
                  <a:lnTo>
                    <a:pt x="102" y="137"/>
                  </a:lnTo>
                  <a:lnTo>
                    <a:pt x="160" y="96"/>
                  </a:lnTo>
                  <a:lnTo>
                    <a:pt x="220" y="62"/>
                  </a:lnTo>
                  <a:lnTo>
                    <a:pt x="285" y="35"/>
                  </a:lnTo>
                  <a:lnTo>
                    <a:pt x="355" y="14"/>
                  </a:lnTo>
                  <a:lnTo>
                    <a:pt x="424" y="3"/>
                  </a:lnTo>
                  <a:lnTo>
                    <a:pt x="496"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Raleway"/>
              </a:endParaRPr>
            </a:p>
          </p:txBody>
        </p:sp>
        <p:sp>
          <p:nvSpPr>
            <p:cNvPr id="99" name="Freeform 2574">
              <a:extLst>
                <a:ext uri="{FF2B5EF4-FFF2-40B4-BE49-F238E27FC236}">
                  <a16:creationId xmlns:a16="http://schemas.microsoft.com/office/drawing/2014/main" id="{2CA6133E-47C2-4E8D-B721-5C764BCFBD0B}"/>
                </a:ext>
              </a:extLst>
            </p:cNvPr>
            <p:cNvSpPr>
              <a:spLocks/>
            </p:cNvSpPr>
            <p:nvPr/>
          </p:nvSpPr>
          <p:spPr bwMode="auto">
            <a:xfrm rot="10800000">
              <a:off x="970057" y="5891708"/>
              <a:ext cx="119180" cy="119180"/>
            </a:xfrm>
            <a:custGeom>
              <a:avLst/>
              <a:gdLst>
                <a:gd name="T0" fmla="*/ 39 w 79"/>
                <a:gd name="T1" fmla="*/ 0 h 80"/>
                <a:gd name="T2" fmla="*/ 56 w 79"/>
                <a:gd name="T3" fmla="*/ 3 h 80"/>
                <a:gd name="T4" fmla="*/ 67 w 79"/>
                <a:gd name="T5" fmla="*/ 12 h 80"/>
                <a:gd name="T6" fmla="*/ 76 w 79"/>
                <a:gd name="T7" fmla="*/ 24 h 80"/>
                <a:gd name="T8" fmla="*/ 79 w 79"/>
                <a:gd name="T9" fmla="*/ 40 h 80"/>
                <a:gd name="T10" fmla="*/ 76 w 79"/>
                <a:gd name="T11" fmla="*/ 55 h 80"/>
                <a:gd name="T12" fmla="*/ 67 w 79"/>
                <a:gd name="T13" fmla="*/ 68 h 80"/>
                <a:gd name="T14" fmla="*/ 56 w 79"/>
                <a:gd name="T15" fmla="*/ 77 h 80"/>
                <a:gd name="T16" fmla="*/ 39 w 79"/>
                <a:gd name="T17" fmla="*/ 80 h 80"/>
                <a:gd name="T18" fmla="*/ 25 w 79"/>
                <a:gd name="T19" fmla="*/ 77 h 80"/>
                <a:gd name="T20" fmla="*/ 11 w 79"/>
                <a:gd name="T21" fmla="*/ 68 h 80"/>
                <a:gd name="T22" fmla="*/ 2 w 79"/>
                <a:gd name="T23" fmla="*/ 55 h 80"/>
                <a:gd name="T24" fmla="*/ 0 w 79"/>
                <a:gd name="T25" fmla="*/ 40 h 80"/>
                <a:gd name="T26" fmla="*/ 2 w 79"/>
                <a:gd name="T27" fmla="*/ 24 h 80"/>
                <a:gd name="T28" fmla="*/ 11 w 79"/>
                <a:gd name="T29" fmla="*/ 12 h 80"/>
                <a:gd name="T30" fmla="*/ 25 w 79"/>
                <a:gd name="T31" fmla="*/ 3 h 80"/>
                <a:gd name="T32" fmla="*/ 39 w 79"/>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 h="80">
                  <a:moveTo>
                    <a:pt x="39" y="0"/>
                  </a:moveTo>
                  <a:lnTo>
                    <a:pt x="56" y="3"/>
                  </a:lnTo>
                  <a:lnTo>
                    <a:pt x="67" y="12"/>
                  </a:lnTo>
                  <a:lnTo>
                    <a:pt x="76" y="24"/>
                  </a:lnTo>
                  <a:lnTo>
                    <a:pt x="79" y="40"/>
                  </a:lnTo>
                  <a:lnTo>
                    <a:pt x="76" y="55"/>
                  </a:lnTo>
                  <a:lnTo>
                    <a:pt x="67" y="68"/>
                  </a:lnTo>
                  <a:lnTo>
                    <a:pt x="56" y="77"/>
                  </a:lnTo>
                  <a:lnTo>
                    <a:pt x="39" y="80"/>
                  </a:lnTo>
                  <a:lnTo>
                    <a:pt x="25" y="77"/>
                  </a:lnTo>
                  <a:lnTo>
                    <a:pt x="11" y="68"/>
                  </a:lnTo>
                  <a:lnTo>
                    <a:pt x="2" y="55"/>
                  </a:lnTo>
                  <a:lnTo>
                    <a:pt x="0" y="40"/>
                  </a:lnTo>
                  <a:lnTo>
                    <a:pt x="2" y="24"/>
                  </a:lnTo>
                  <a:lnTo>
                    <a:pt x="11" y="12"/>
                  </a:lnTo>
                  <a:lnTo>
                    <a:pt x="25" y="3"/>
                  </a:lnTo>
                  <a:lnTo>
                    <a:pt x="39"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nvGrpSpPr>
            <p:cNvPr id="159" name="Group 2651">
              <a:extLst>
                <a:ext uri="{FF2B5EF4-FFF2-40B4-BE49-F238E27FC236}">
                  <a16:creationId xmlns:a16="http://schemas.microsoft.com/office/drawing/2014/main" id="{E0AEE0C3-6D46-438E-90B8-796D9012EB32}"/>
                </a:ext>
              </a:extLst>
            </p:cNvPr>
            <p:cNvGrpSpPr/>
            <p:nvPr/>
          </p:nvGrpSpPr>
          <p:grpSpPr>
            <a:xfrm>
              <a:off x="3828889" y="3565773"/>
              <a:ext cx="580121" cy="538542"/>
              <a:chOff x="7272338" y="2854326"/>
              <a:chExt cx="465137" cy="431800"/>
            </a:xfrm>
            <a:solidFill>
              <a:sysClr val="window" lastClr="FFFFFF"/>
            </a:solidFill>
          </p:grpSpPr>
          <p:sp>
            <p:nvSpPr>
              <p:cNvPr id="160" name="Freeform 48">
                <a:extLst>
                  <a:ext uri="{FF2B5EF4-FFF2-40B4-BE49-F238E27FC236}">
                    <a16:creationId xmlns:a16="http://schemas.microsoft.com/office/drawing/2014/main" id="{BDE4EAA1-9B56-4DF6-B571-8322B930F136}"/>
                  </a:ext>
                </a:extLst>
              </p:cNvPr>
              <p:cNvSpPr>
                <a:spLocks/>
              </p:cNvSpPr>
              <p:nvPr/>
            </p:nvSpPr>
            <p:spPr bwMode="auto">
              <a:xfrm>
                <a:off x="7581900" y="3240088"/>
                <a:ext cx="23812" cy="46038"/>
              </a:xfrm>
              <a:custGeom>
                <a:avLst/>
                <a:gdLst>
                  <a:gd name="T0" fmla="*/ 115 w 175"/>
                  <a:gd name="T1" fmla="*/ 0 h 350"/>
                  <a:gd name="T2" fmla="*/ 131 w 175"/>
                  <a:gd name="T3" fmla="*/ 1 h 350"/>
                  <a:gd name="T4" fmla="*/ 146 w 175"/>
                  <a:gd name="T5" fmla="*/ 8 h 350"/>
                  <a:gd name="T6" fmla="*/ 157 w 175"/>
                  <a:gd name="T7" fmla="*/ 16 h 350"/>
                  <a:gd name="T8" fmla="*/ 167 w 175"/>
                  <a:gd name="T9" fmla="*/ 28 h 350"/>
                  <a:gd name="T10" fmla="*/ 173 w 175"/>
                  <a:gd name="T11" fmla="*/ 42 h 350"/>
                  <a:gd name="T12" fmla="*/ 175 w 175"/>
                  <a:gd name="T13" fmla="*/ 57 h 350"/>
                  <a:gd name="T14" fmla="*/ 173 w 175"/>
                  <a:gd name="T15" fmla="*/ 73 h 350"/>
                  <a:gd name="T16" fmla="*/ 115 w 175"/>
                  <a:gd name="T17" fmla="*/ 307 h 350"/>
                  <a:gd name="T18" fmla="*/ 109 w 175"/>
                  <a:gd name="T19" fmla="*/ 322 h 350"/>
                  <a:gd name="T20" fmla="*/ 100 w 175"/>
                  <a:gd name="T21" fmla="*/ 333 h 350"/>
                  <a:gd name="T22" fmla="*/ 87 w 175"/>
                  <a:gd name="T23" fmla="*/ 343 h 350"/>
                  <a:gd name="T24" fmla="*/ 73 w 175"/>
                  <a:gd name="T25" fmla="*/ 348 h 350"/>
                  <a:gd name="T26" fmla="*/ 58 w 175"/>
                  <a:gd name="T27" fmla="*/ 350 h 350"/>
                  <a:gd name="T28" fmla="*/ 51 w 175"/>
                  <a:gd name="T29" fmla="*/ 350 h 350"/>
                  <a:gd name="T30" fmla="*/ 44 w 175"/>
                  <a:gd name="T31" fmla="*/ 349 h 350"/>
                  <a:gd name="T32" fmla="*/ 29 w 175"/>
                  <a:gd name="T33" fmla="*/ 343 h 350"/>
                  <a:gd name="T34" fmla="*/ 17 w 175"/>
                  <a:gd name="T35" fmla="*/ 335 h 350"/>
                  <a:gd name="T36" fmla="*/ 8 w 175"/>
                  <a:gd name="T37" fmla="*/ 323 h 350"/>
                  <a:gd name="T38" fmla="*/ 2 w 175"/>
                  <a:gd name="T39" fmla="*/ 309 h 350"/>
                  <a:gd name="T40" fmla="*/ 0 w 175"/>
                  <a:gd name="T41" fmla="*/ 294 h 350"/>
                  <a:gd name="T42" fmla="*/ 2 w 175"/>
                  <a:gd name="T43" fmla="*/ 278 h 350"/>
                  <a:gd name="T44" fmla="*/ 59 w 175"/>
                  <a:gd name="T45" fmla="*/ 44 h 350"/>
                  <a:gd name="T46" fmla="*/ 66 w 175"/>
                  <a:gd name="T47" fmla="*/ 30 h 350"/>
                  <a:gd name="T48" fmla="*/ 74 w 175"/>
                  <a:gd name="T49" fmla="*/ 17 h 350"/>
                  <a:gd name="T50" fmla="*/ 86 w 175"/>
                  <a:gd name="T51" fmla="*/ 8 h 350"/>
                  <a:gd name="T52" fmla="*/ 100 w 175"/>
                  <a:gd name="T53" fmla="*/ 3 h 350"/>
                  <a:gd name="T54" fmla="*/ 115 w 175"/>
                  <a:gd name="T55"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5" h="350">
                    <a:moveTo>
                      <a:pt x="115" y="0"/>
                    </a:moveTo>
                    <a:lnTo>
                      <a:pt x="131" y="1"/>
                    </a:lnTo>
                    <a:lnTo>
                      <a:pt x="146" y="8"/>
                    </a:lnTo>
                    <a:lnTo>
                      <a:pt x="157" y="16"/>
                    </a:lnTo>
                    <a:lnTo>
                      <a:pt x="167" y="28"/>
                    </a:lnTo>
                    <a:lnTo>
                      <a:pt x="173" y="42"/>
                    </a:lnTo>
                    <a:lnTo>
                      <a:pt x="175" y="57"/>
                    </a:lnTo>
                    <a:lnTo>
                      <a:pt x="173" y="73"/>
                    </a:lnTo>
                    <a:lnTo>
                      <a:pt x="115" y="307"/>
                    </a:lnTo>
                    <a:lnTo>
                      <a:pt x="109" y="322"/>
                    </a:lnTo>
                    <a:lnTo>
                      <a:pt x="100" y="333"/>
                    </a:lnTo>
                    <a:lnTo>
                      <a:pt x="87" y="343"/>
                    </a:lnTo>
                    <a:lnTo>
                      <a:pt x="73" y="348"/>
                    </a:lnTo>
                    <a:lnTo>
                      <a:pt x="58" y="350"/>
                    </a:lnTo>
                    <a:lnTo>
                      <a:pt x="51" y="350"/>
                    </a:lnTo>
                    <a:lnTo>
                      <a:pt x="44" y="349"/>
                    </a:lnTo>
                    <a:lnTo>
                      <a:pt x="29" y="343"/>
                    </a:lnTo>
                    <a:lnTo>
                      <a:pt x="17" y="335"/>
                    </a:lnTo>
                    <a:lnTo>
                      <a:pt x="8" y="323"/>
                    </a:lnTo>
                    <a:lnTo>
                      <a:pt x="2" y="309"/>
                    </a:lnTo>
                    <a:lnTo>
                      <a:pt x="0" y="294"/>
                    </a:lnTo>
                    <a:lnTo>
                      <a:pt x="2" y="278"/>
                    </a:lnTo>
                    <a:lnTo>
                      <a:pt x="59" y="44"/>
                    </a:lnTo>
                    <a:lnTo>
                      <a:pt x="66" y="30"/>
                    </a:lnTo>
                    <a:lnTo>
                      <a:pt x="74" y="17"/>
                    </a:lnTo>
                    <a:lnTo>
                      <a:pt x="86" y="8"/>
                    </a:lnTo>
                    <a:lnTo>
                      <a:pt x="100" y="3"/>
                    </a:lnTo>
                    <a:lnTo>
                      <a:pt x="1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1" name="Freeform 49">
                <a:extLst>
                  <a:ext uri="{FF2B5EF4-FFF2-40B4-BE49-F238E27FC236}">
                    <a16:creationId xmlns:a16="http://schemas.microsoft.com/office/drawing/2014/main" id="{F9788BBD-BD8D-4DF6-84AB-7E67AE9D643F}"/>
                  </a:ext>
                </a:extLst>
              </p:cNvPr>
              <p:cNvSpPr>
                <a:spLocks/>
              </p:cNvSpPr>
              <p:nvPr/>
            </p:nvSpPr>
            <p:spPr bwMode="auto">
              <a:xfrm>
                <a:off x="7272338" y="2970213"/>
                <a:ext cx="325437" cy="115888"/>
              </a:xfrm>
              <a:custGeom>
                <a:avLst/>
                <a:gdLst>
                  <a:gd name="T0" fmla="*/ 59 w 2459"/>
                  <a:gd name="T1" fmla="*/ 0 h 877"/>
                  <a:gd name="T2" fmla="*/ 77 w 2459"/>
                  <a:gd name="T3" fmla="*/ 2 h 877"/>
                  <a:gd name="T4" fmla="*/ 93 w 2459"/>
                  <a:gd name="T5" fmla="*/ 11 h 877"/>
                  <a:gd name="T6" fmla="*/ 106 w 2459"/>
                  <a:gd name="T7" fmla="*/ 24 h 877"/>
                  <a:gd name="T8" fmla="*/ 114 w 2459"/>
                  <a:gd name="T9" fmla="*/ 40 h 877"/>
                  <a:gd name="T10" fmla="*/ 117 w 2459"/>
                  <a:gd name="T11" fmla="*/ 58 h 877"/>
                  <a:gd name="T12" fmla="*/ 117 w 2459"/>
                  <a:gd name="T13" fmla="*/ 78 h 877"/>
                  <a:gd name="T14" fmla="*/ 1756 w 2459"/>
                  <a:gd name="T15" fmla="*/ 755 h 877"/>
                  <a:gd name="T16" fmla="*/ 2379 w 2459"/>
                  <a:gd name="T17" fmla="*/ 498 h 877"/>
                  <a:gd name="T18" fmla="*/ 2394 w 2459"/>
                  <a:gd name="T19" fmla="*/ 494 h 877"/>
                  <a:gd name="T20" fmla="*/ 2409 w 2459"/>
                  <a:gd name="T21" fmla="*/ 494 h 877"/>
                  <a:gd name="T22" fmla="*/ 2424 w 2459"/>
                  <a:gd name="T23" fmla="*/ 498 h 877"/>
                  <a:gd name="T24" fmla="*/ 2436 w 2459"/>
                  <a:gd name="T25" fmla="*/ 506 h 877"/>
                  <a:gd name="T26" fmla="*/ 2447 w 2459"/>
                  <a:gd name="T27" fmla="*/ 516 h 877"/>
                  <a:gd name="T28" fmla="*/ 2456 w 2459"/>
                  <a:gd name="T29" fmla="*/ 530 h 877"/>
                  <a:gd name="T30" fmla="*/ 2459 w 2459"/>
                  <a:gd name="T31" fmla="*/ 545 h 877"/>
                  <a:gd name="T32" fmla="*/ 2459 w 2459"/>
                  <a:gd name="T33" fmla="*/ 560 h 877"/>
                  <a:gd name="T34" fmla="*/ 2456 w 2459"/>
                  <a:gd name="T35" fmla="*/ 575 h 877"/>
                  <a:gd name="T36" fmla="*/ 2448 w 2459"/>
                  <a:gd name="T37" fmla="*/ 588 h 877"/>
                  <a:gd name="T38" fmla="*/ 2437 w 2459"/>
                  <a:gd name="T39" fmla="*/ 598 h 877"/>
                  <a:gd name="T40" fmla="*/ 2424 w 2459"/>
                  <a:gd name="T41" fmla="*/ 606 h 877"/>
                  <a:gd name="T42" fmla="*/ 1779 w 2459"/>
                  <a:gd name="T43" fmla="*/ 873 h 877"/>
                  <a:gd name="T44" fmla="*/ 1768 w 2459"/>
                  <a:gd name="T45" fmla="*/ 876 h 877"/>
                  <a:gd name="T46" fmla="*/ 1756 w 2459"/>
                  <a:gd name="T47" fmla="*/ 877 h 877"/>
                  <a:gd name="T48" fmla="*/ 1746 w 2459"/>
                  <a:gd name="T49" fmla="*/ 876 h 877"/>
                  <a:gd name="T50" fmla="*/ 1734 w 2459"/>
                  <a:gd name="T51" fmla="*/ 873 h 877"/>
                  <a:gd name="T52" fmla="*/ 36 w 2459"/>
                  <a:gd name="T53" fmla="*/ 170 h 877"/>
                  <a:gd name="T54" fmla="*/ 21 w 2459"/>
                  <a:gd name="T55" fmla="*/ 162 h 877"/>
                  <a:gd name="T56" fmla="*/ 10 w 2459"/>
                  <a:gd name="T57" fmla="*/ 149 h 877"/>
                  <a:gd name="T58" fmla="*/ 2 w 2459"/>
                  <a:gd name="T59" fmla="*/ 134 h 877"/>
                  <a:gd name="T60" fmla="*/ 0 w 2459"/>
                  <a:gd name="T61" fmla="*/ 116 h 877"/>
                  <a:gd name="T62" fmla="*/ 0 w 2459"/>
                  <a:gd name="T63" fmla="*/ 58 h 877"/>
                  <a:gd name="T64" fmla="*/ 3 w 2459"/>
                  <a:gd name="T65" fmla="*/ 40 h 877"/>
                  <a:gd name="T66" fmla="*/ 12 w 2459"/>
                  <a:gd name="T67" fmla="*/ 24 h 877"/>
                  <a:gd name="T68" fmla="*/ 25 w 2459"/>
                  <a:gd name="T69" fmla="*/ 11 h 877"/>
                  <a:gd name="T70" fmla="*/ 40 w 2459"/>
                  <a:gd name="T71" fmla="*/ 2 h 877"/>
                  <a:gd name="T72" fmla="*/ 59 w 2459"/>
                  <a:gd name="T73" fmla="*/ 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9" h="877">
                    <a:moveTo>
                      <a:pt x="59" y="0"/>
                    </a:moveTo>
                    <a:lnTo>
                      <a:pt x="77" y="2"/>
                    </a:lnTo>
                    <a:lnTo>
                      <a:pt x="93" y="11"/>
                    </a:lnTo>
                    <a:lnTo>
                      <a:pt x="106" y="24"/>
                    </a:lnTo>
                    <a:lnTo>
                      <a:pt x="114" y="40"/>
                    </a:lnTo>
                    <a:lnTo>
                      <a:pt x="117" y="58"/>
                    </a:lnTo>
                    <a:lnTo>
                      <a:pt x="117" y="78"/>
                    </a:lnTo>
                    <a:lnTo>
                      <a:pt x="1756" y="755"/>
                    </a:lnTo>
                    <a:lnTo>
                      <a:pt x="2379" y="498"/>
                    </a:lnTo>
                    <a:lnTo>
                      <a:pt x="2394" y="494"/>
                    </a:lnTo>
                    <a:lnTo>
                      <a:pt x="2409" y="494"/>
                    </a:lnTo>
                    <a:lnTo>
                      <a:pt x="2424" y="498"/>
                    </a:lnTo>
                    <a:lnTo>
                      <a:pt x="2436" y="506"/>
                    </a:lnTo>
                    <a:lnTo>
                      <a:pt x="2447" y="516"/>
                    </a:lnTo>
                    <a:lnTo>
                      <a:pt x="2456" y="530"/>
                    </a:lnTo>
                    <a:lnTo>
                      <a:pt x="2459" y="545"/>
                    </a:lnTo>
                    <a:lnTo>
                      <a:pt x="2459" y="560"/>
                    </a:lnTo>
                    <a:lnTo>
                      <a:pt x="2456" y="575"/>
                    </a:lnTo>
                    <a:lnTo>
                      <a:pt x="2448" y="588"/>
                    </a:lnTo>
                    <a:lnTo>
                      <a:pt x="2437" y="598"/>
                    </a:lnTo>
                    <a:lnTo>
                      <a:pt x="2424" y="606"/>
                    </a:lnTo>
                    <a:lnTo>
                      <a:pt x="1779" y="873"/>
                    </a:lnTo>
                    <a:lnTo>
                      <a:pt x="1768" y="876"/>
                    </a:lnTo>
                    <a:lnTo>
                      <a:pt x="1756" y="877"/>
                    </a:lnTo>
                    <a:lnTo>
                      <a:pt x="1746" y="876"/>
                    </a:lnTo>
                    <a:lnTo>
                      <a:pt x="1734" y="873"/>
                    </a:lnTo>
                    <a:lnTo>
                      <a:pt x="36" y="170"/>
                    </a:lnTo>
                    <a:lnTo>
                      <a:pt x="21" y="162"/>
                    </a:lnTo>
                    <a:lnTo>
                      <a:pt x="10" y="149"/>
                    </a:lnTo>
                    <a:lnTo>
                      <a:pt x="2" y="134"/>
                    </a:lnTo>
                    <a:lnTo>
                      <a:pt x="0" y="116"/>
                    </a:lnTo>
                    <a:lnTo>
                      <a:pt x="0" y="58"/>
                    </a:lnTo>
                    <a:lnTo>
                      <a:pt x="3" y="40"/>
                    </a:lnTo>
                    <a:lnTo>
                      <a:pt x="12" y="24"/>
                    </a:lnTo>
                    <a:lnTo>
                      <a:pt x="25" y="11"/>
                    </a:lnTo>
                    <a:lnTo>
                      <a:pt x="40" y="2"/>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2" name="Freeform 50">
                <a:extLst>
                  <a:ext uri="{FF2B5EF4-FFF2-40B4-BE49-F238E27FC236}">
                    <a16:creationId xmlns:a16="http://schemas.microsoft.com/office/drawing/2014/main" id="{E0FA3A8F-0AC3-4F2D-8CE2-4521EA47A3AE}"/>
                  </a:ext>
                </a:extLst>
              </p:cNvPr>
              <p:cNvSpPr>
                <a:spLocks/>
              </p:cNvSpPr>
              <p:nvPr/>
            </p:nvSpPr>
            <p:spPr bwMode="auto">
              <a:xfrm>
                <a:off x="7350125" y="3046413"/>
                <a:ext cx="247650" cy="147638"/>
              </a:xfrm>
              <a:custGeom>
                <a:avLst/>
                <a:gdLst>
                  <a:gd name="T0" fmla="*/ 78 w 1875"/>
                  <a:gd name="T1" fmla="*/ 4 h 1111"/>
                  <a:gd name="T2" fmla="*/ 107 w 1875"/>
                  <a:gd name="T3" fmla="*/ 24 h 1111"/>
                  <a:gd name="T4" fmla="*/ 117 w 1875"/>
                  <a:gd name="T5" fmla="*/ 59 h 1111"/>
                  <a:gd name="T6" fmla="*/ 123 w 1875"/>
                  <a:gd name="T7" fmla="*/ 466 h 1111"/>
                  <a:gd name="T8" fmla="*/ 138 w 1875"/>
                  <a:gd name="T9" fmla="*/ 495 h 1111"/>
                  <a:gd name="T10" fmla="*/ 161 w 1875"/>
                  <a:gd name="T11" fmla="*/ 533 h 1111"/>
                  <a:gd name="T12" fmla="*/ 194 w 1875"/>
                  <a:gd name="T13" fmla="*/ 579 h 1111"/>
                  <a:gd name="T14" fmla="*/ 237 w 1875"/>
                  <a:gd name="T15" fmla="*/ 631 h 1111"/>
                  <a:gd name="T16" fmla="*/ 290 w 1875"/>
                  <a:gd name="T17" fmla="*/ 687 h 1111"/>
                  <a:gd name="T18" fmla="*/ 355 w 1875"/>
                  <a:gd name="T19" fmla="*/ 743 h 1111"/>
                  <a:gd name="T20" fmla="*/ 433 w 1875"/>
                  <a:gd name="T21" fmla="*/ 798 h 1111"/>
                  <a:gd name="T22" fmla="*/ 523 w 1875"/>
                  <a:gd name="T23" fmla="*/ 851 h 1111"/>
                  <a:gd name="T24" fmla="*/ 628 w 1875"/>
                  <a:gd name="T25" fmla="*/ 898 h 1111"/>
                  <a:gd name="T26" fmla="*/ 746 w 1875"/>
                  <a:gd name="T27" fmla="*/ 938 h 1111"/>
                  <a:gd name="T28" fmla="*/ 880 w 1875"/>
                  <a:gd name="T29" fmla="*/ 969 h 1111"/>
                  <a:gd name="T30" fmla="*/ 1032 w 1875"/>
                  <a:gd name="T31" fmla="*/ 988 h 1111"/>
                  <a:gd name="T32" fmla="*/ 1113 w 1875"/>
                  <a:gd name="T33" fmla="*/ 469 h 1111"/>
                  <a:gd name="T34" fmla="*/ 1125 w 1875"/>
                  <a:gd name="T35" fmla="*/ 433 h 1111"/>
                  <a:gd name="T36" fmla="*/ 1153 w 1875"/>
                  <a:gd name="T37" fmla="*/ 412 h 1111"/>
                  <a:gd name="T38" fmla="*/ 1191 w 1875"/>
                  <a:gd name="T39" fmla="*/ 412 h 1111"/>
                  <a:gd name="T40" fmla="*/ 1219 w 1875"/>
                  <a:gd name="T41" fmla="*/ 433 h 1111"/>
                  <a:gd name="T42" fmla="*/ 1230 w 1875"/>
                  <a:gd name="T43" fmla="*/ 469 h 1111"/>
                  <a:gd name="T44" fmla="*/ 1307 w 1875"/>
                  <a:gd name="T45" fmla="*/ 989 h 1111"/>
                  <a:gd name="T46" fmla="*/ 1446 w 1875"/>
                  <a:gd name="T47" fmla="*/ 972 h 1111"/>
                  <a:gd name="T48" fmla="*/ 1567 w 1875"/>
                  <a:gd name="T49" fmla="*/ 946 h 1111"/>
                  <a:gd name="T50" fmla="*/ 1670 w 1875"/>
                  <a:gd name="T51" fmla="*/ 915 h 1111"/>
                  <a:gd name="T52" fmla="*/ 1754 w 1875"/>
                  <a:gd name="T53" fmla="*/ 881 h 1111"/>
                  <a:gd name="T54" fmla="*/ 1804 w 1875"/>
                  <a:gd name="T55" fmla="*/ 860 h 1111"/>
                  <a:gd name="T56" fmla="*/ 1834 w 1875"/>
                  <a:gd name="T57" fmla="*/ 862 h 1111"/>
                  <a:gd name="T58" fmla="*/ 1860 w 1875"/>
                  <a:gd name="T59" fmla="*/ 878 h 1111"/>
                  <a:gd name="T60" fmla="*/ 1874 w 1875"/>
                  <a:gd name="T61" fmla="*/ 907 h 1111"/>
                  <a:gd name="T62" fmla="*/ 1872 w 1875"/>
                  <a:gd name="T63" fmla="*/ 937 h 1111"/>
                  <a:gd name="T64" fmla="*/ 1855 w 1875"/>
                  <a:gd name="T65" fmla="*/ 961 h 1111"/>
                  <a:gd name="T66" fmla="*/ 1804 w 1875"/>
                  <a:gd name="T67" fmla="*/ 988 h 1111"/>
                  <a:gd name="T68" fmla="*/ 1715 w 1875"/>
                  <a:gd name="T69" fmla="*/ 1024 h 1111"/>
                  <a:gd name="T70" fmla="*/ 1606 w 1875"/>
                  <a:gd name="T71" fmla="*/ 1057 h 1111"/>
                  <a:gd name="T72" fmla="*/ 1480 w 1875"/>
                  <a:gd name="T73" fmla="*/ 1085 h 1111"/>
                  <a:gd name="T74" fmla="*/ 1336 w 1875"/>
                  <a:gd name="T75" fmla="*/ 1104 h 1111"/>
                  <a:gd name="T76" fmla="*/ 1171 w 1875"/>
                  <a:gd name="T77" fmla="*/ 1111 h 1111"/>
                  <a:gd name="T78" fmla="*/ 999 w 1875"/>
                  <a:gd name="T79" fmla="*/ 1104 h 1111"/>
                  <a:gd name="T80" fmla="*/ 843 w 1875"/>
                  <a:gd name="T81" fmla="*/ 1083 h 1111"/>
                  <a:gd name="T82" fmla="*/ 702 w 1875"/>
                  <a:gd name="T83" fmla="*/ 1050 h 1111"/>
                  <a:gd name="T84" fmla="*/ 578 w 1875"/>
                  <a:gd name="T85" fmla="*/ 1006 h 1111"/>
                  <a:gd name="T86" fmla="*/ 468 w 1875"/>
                  <a:gd name="T87" fmla="*/ 956 h 1111"/>
                  <a:gd name="T88" fmla="*/ 372 w 1875"/>
                  <a:gd name="T89" fmla="*/ 900 h 1111"/>
                  <a:gd name="T90" fmla="*/ 289 w 1875"/>
                  <a:gd name="T91" fmla="*/ 840 h 1111"/>
                  <a:gd name="T92" fmla="*/ 218 w 1875"/>
                  <a:gd name="T93" fmla="*/ 779 h 1111"/>
                  <a:gd name="T94" fmla="*/ 159 w 1875"/>
                  <a:gd name="T95" fmla="*/ 720 h 1111"/>
                  <a:gd name="T96" fmla="*/ 110 w 1875"/>
                  <a:gd name="T97" fmla="*/ 662 h 1111"/>
                  <a:gd name="T98" fmla="*/ 72 w 1875"/>
                  <a:gd name="T99" fmla="*/ 610 h 1111"/>
                  <a:gd name="T100" fmla="*/ 43 w 1875"/>
                  <a:gd name="T101" fmla="*/ 564 h 1111"/>
                  <a:gd name="T102" fmla="*/ 22 w 1875"/>
                  <a:gd name="T103" fmla="*/ 528 h 1111"/>
                  <a:gd name="T104" fmla="*/ 10 w 1875"/>
                  <a:gd name="T105" fmla="*/ 503 h 1111"/>
                  <a:gd name="T106" fmla="*/ 4 w 1875"/>
                  <a:gd name="T107" fmla="*/ 490 h 1111"/>
                  <a:gd name="T108" fmla="*/ 0 w 1875"/>
                  <a:gd name="T109" fmla="*/ 469 h 1111"/>
                  <a:gd name="T110" fmla="*/ 3 w 1875"/>
                  <a:gd name="T111" fmla="*/ 41 h 1111"/>
                  <a:gd name="T112" fmla="*/ 25 w 1875"/>
                  <a:gd name="T113" fmla="*/ 12 h 1111"/>
                  <a:gd name="T114" fmla="*/ 59 w 1875"/>
                  <a:gd name="T115" fmla="*/ 0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75" h="1111">
                    <a:moveTo>
                      <a:pt x="59" y="0"/>
                    </a:moveTo>
                    <a:lnTo>
                      <a:pt x="78" y="4"/>
                    </a:lnTo>
                    <a:lnTo>
                      <a:pt x="94" y="12"/>
                    </a:lnTo>
                    <a:lnTo>
                      <a:pt x="107" y="24"/>
                    </a:lnTo>
                    <a:lnTo>
                      <a:pt x="115" y="41"/>
                    </a:lnTo>
                    <a:lnTo>
                      <a:pt x="117" y="59"/>
                    </a:lnTo>
                    <a:lnTo>
                      <a:pt x="117" y="456"/>
                    </a:lnTo>
                    <a:lnTo>
                      <a:pt x="123" y="466"/>
                    </a:lnTo>
                    <a:lnTo>
                      <a:pt x="129" y="479"/>
                    </a:lnTo>
                    <a:lnTo>
                      <a:pt x="138" y="495"/>
                    </a:lnTo>
                    <a:lnTo>
                      <a:pt x="148" y="513"/>
                    </a:lnTo>
                    <a:lnTo>
                      <a:pt x="161" y="533"/>
                    </a:lnTo>
                    <a:lnTo>
                      <a:pt x="177" y="556"/>
                    </a:lnTo>
                    <a:lnTo>
                      <a:pt x="194" y="579"/>
                    </a:lnTo>
                    <a:lnTo>
                      <a:pt x="214" y="605"/>
                    </a:lnTo>
                    <a:lnTo>
                      <a:pt x="237" y="631"/>
                    </a:lnTo>
                    <a:lnTo>
                      <a:pt x="262" y="659"/>
                    </a:lnTo>
                    <a:lnTo>
                      <a:pt x="290" y="687"/>
                    </a:lnTo>
                    <a:lnTo>
                      <a:pt x="322" y="714"/>
                    </a:lnTo>
                    <a:lnTo>
                      <a:pt x="355" y="743"/>
                    </a:lnTo>
                    <a:lnTo>
                      <a:pt x="392" y="771"/>
                    </a:lnTo>
                    <a:lnTo>
                      <a:pt x="433" y="798"/>
                    </a:lnTo>
                    <a:lnTo>
                      <a:pt x="477" y="825"/>
                    </a:lnTo>
                    <a:lnTo>
                      <a:pt x="523" y="851"/>
                    </a:lnTo>
                    <a:lnTo>
                      <a:pt x="574" y="875"/>
                    </a:lnTo>
                    <a:lnTo>
                      <a:pt x="628" y="898"/>
                    </a:lnTo>
                    <a:lnTo>
                      <a:pt x="685" y="919"/>
                    </a:lnTo>
                    <a:lnTo>
                      <a:pt x="746" y="938"/>
                    </a:lnTo>
                    <a:lnTo>
                      <a:pt x="811" y="955"/>
                    </a:lnTo>
                    <a:lnTo>
                      <a:pt x="880" y="969"/>
                    </a:lnTo>
                    <a:lnTo>
                      <a:pt x="954" y="979"/>
                    </a:lnTo>
                    <a:lnTo>
                      <a:pt x="1032" y="988"/>
                    </a:lnTo>
                    <a:lnTo>
                      <a:pt x="1113" y="992"/>
                    </a:lnTo>
                    <a:lnTo>
                      <a:pt x="1113" y="469"/>
                    </a:lnTo>
                    <a:lnTo>
                      <a:pt x="1116" y="449"/>
                    </a:lnTo>
                    <a:lnTo>
                      <a:pt x="1125" y="433"/>
                    </a:lnTo>
                    <a:lnTo>
                      <a:pt x="1137" y="421"/>
                    </a:lnTo>
                    <a:lnTo>
                      <a:pt x="1153" y="412"/>
                    </a:lnTo>
                    <a:lnTo>
                      <a:pt x="1171" y="410"/>
                    </a:lnTo>
                    <a:lnTo>
                      <a:pt x="1191" y="412"/>
                    </a:lnTo>
                    <a:lnTo>
                      <a:pt x="1207" y="421"/>
                    </a:lnTo>
                    <a:lnTo>
                      <a:pt x="1219" y="433"/>
                    </a:lnTo>
                    <a:lnTo>
                      <a:pt x="1228" y="449"/>
                    </a:lnTo>
                    <a:lnTo>
                      <a:pt x="1230" y="469"/>
                    </a:lnTo>
                    <a:lnTo>
                      <a:pt x="1230" y="992"/>
                    </a:lnTo>
                    <a:lnTo>
                      <a:pt x="1307" y="989"/>
                    </a:lnTo>
                    <a:lnTo>
                      <a:pt x="1379" y="981"/>
                    </a:lnTo>
                    <a:lnTo>
                      <a:pt x="1446" y="972"/>
                    </a:lnTo>
                    <a:lnTo>
                      <a:pt x="1509" y="960"/>
                    </a:lnTo>
                    <a:lnTo>
                      <a:pt x="1567" y="946"/>
                    </a:lnTo>
                    <a:lnTo>
                      <a:pt x="1621" y="931"/>
                    </a:lnTo>
                    <a:lnTo>
                      <a:pt x="1670" y="915"/>
                    </a:lnTo>
                    <a:lnTo>
                      <a:pt x="1714" y="898"/>
                    </a:lnTo>
                    <a:lnTo>
                      <a:pt x="1754" y="881"/>
                    </a:lnTo>
                    <a:lnTo>
                      <a:pt x="1790" y="865"/>
                    </a:lnTo>
                    <a:lnTo>
                      <a:pt x="1804" y="860"/>
                    </a:lnTo>
                    <a:lnTo>
                      <a:pt x="1820" y="859"/>
                    </a:lnTo>
                    <a:lnTo>
                      <a:pt x="1834" y="862"/>
                    </a:lnTo>
                    <a:lnTo>
                      <a:pt x="1848" y="869"/>
                    </a:lnTo>
                    <a:lnTo>
                      <a:pt x="1860" y="878"/>
                    </a:lnTo>
                    <a:lnTo>
                      <a:pt x="1868" y="892"/>
                    </a:lnTo>
                    <a:lnTo>
                      <a:pt x="1874" y="907"/>
                    </a:lnTo>
                    <a:lnTo>
                      <a:pt x="1875" y="922"/>
                    </a:lnTo>
                    <a:lnTo>
                      <a:pt x="1872" y="937"/>
                    </a:lnTo>
                    <a:lnTo>
                      <a:pt x="1865" y="950"/>
                    </a:lnTo>
                    <a:lnTo>
                      <a:pt x="1855" y="961"/>
                    </a:lnTo>
                    <a:lnTo>
                      <a:pt x="1842" y="970"/>
                    </a:lnTo>
                    <a:lnTo>
                      <a:pt x="1804" y="988"/>
                    </a:lnTo>
                    <a:lnTo>
                      <a:pt x="1762" y="1006"/>
                    </a:lnTo>
                    <a:lnTo>
                      <a:pt x="1715" y="1024"/>
                    </a:lnTo>
                    <a:lnTo>
                      <a:pt x="1663" y="1041"/>
                    </a:lnTo>
                    <a:lnTo>
                      <a:pt x="1606" y="1057"/>
                    </a:lnTo>
                    <a:lnTo>
                      <a:pt x="1545" y="1072"/>
                    </a:lnTo>
                    <a:lnTo>
                      <a:pt x="1480" y="1085"/>
                    </a:lnTo>
                    <a:lnTo>
                      <a:pt x="1410" y="1096"/>
                    </a:lnTo>
                    <a:lnTo>
                      <a:pt x="1336" y="1104"/>
                    </a:lnTo>
                    <a:lnTo>
                      <a:pt x="1256" y="1109"/>
                    </a:lnTo>
                    <a:lnTo>
                      <a:pt x="1171" y="1111"/>
                    </a:lnTo>
                    <a:lnTo>
                      <a:pt x="1083" y="1109"/>
                    </a:lnTo>
                    <a:lnTo>
                      <a:pt x="999" y="1104"/>
                    </a:lnTo>
                    <a:lnTo>
                      <a:pt x="919" y="1094"/>
                    </a:lnTo>
                    <a:lnTo>
                      <a:pt x="843" y="1083"/>
                    </a:lnTo>
                    <a:lnTo>
                      <a:pt x="771" y="1067"/>
                    </a:lnTo>
                    <a:lnTo>
                      <a:pt x="702" y="1050"/>
                    </a:lnTo>
                    <a:lnTo>
                      <a:pt x="639" y="1028"/>
                    </a:lnTo>
                    <a:lnTo>
                      <a:pt x="578" y="1006"/>
                    </a:lnTo>
                    <a:lnTo>
                      <a:pt x="521" y="981"/>
                    </a:lnTo>
                    <a:lnTo>
                      <a:pt x="468" y="956"/>
                    </a:lnTo>
                    <a:lnTo>
                      <a:pt x="418" y="928"/>
                    </a:lnTo>
                    <a:lnTo>
                      <a:pt x="372" y="900"/>
                    </a:lnTo>
                    <a:lnTo>
                      <a:pt x="328" y="871"/>
                    </a:lnTo>
                    <a:lnTo>
                      <a:pt x="289" y="840"/>
                    </a:lnTo>
                    <a:lnTo>
                      <a:pt x="252" y="810"/>
                    </a:lnTo>
                    <a:lnTo>
                      <a:pt x="218" y="779"/>
                    </a:lnTo>
                    <a:lnTo>
                      <a:pt x="187" y="749"/>
                    </a:lnTo>
                    <a:lnTo>
                      <a:pt x="159" y="720"/>
                    </a:lnTo>
                    <a:lnTo>
                      <a:pt x="133" y="690"/>
                    </a:lnTo>
                    <a:lnTo>
                      <a:pt x="110" y="662"/>
                    </a:lnTo>
                    <a:lnTo>
                      <a:pt x="90" y="636"/>
                    </a:lnTo>
                    <a:lnTo>
                      <a:pt x="72" y="610"/>
                    </a:lnTo>
                    <a:lnTo>
                      <a:pt x="57" y="586"/>
                    </a:lnTo>
                    <a:lnTo>
                      <a:pt x="43" y="564"/>
                    </a:lnTo>
                    <a:lnTo>
                      <a:pt x="32" y="545"/>
                    </a:lnTo>
                    <a:lnTo>
                      <a:pt x="22" y="528"/>
                    </a:lnTo>
                    <a:lnTo>
                      <a:pt x="15" y="513"/>
                    </a:lnTo>
                    <a:lnTo>
                      <a:pt x="10" y="503"/>
                    </a:lnTo>
                    <a:lnTo>
                      <a:pt x="7" y="494"/>
                    </a:lnTo>
                    <a:lnTo>
                      <a:pt x="4" y="490"/>
                    </a:lnTo>
                    <a:lnTo>
                      <a:pt x="1" y="479"/>
                    </a:lnTo>
                    <a:lnTo>
                      <a:pt x="0" y="469"/>
                    </a:lnTo>
                    <a:lnTo>
                      <a:pt x="0" y="59"/>
                    </a:lnTo>
                    <a:lnTo>
                      <a:pt x="3" y="41"/>
                    </a:lnTo>
                    <a:lnTo>
                      <a:pt x="12" y="24"/>
                    </a:lnTo>
                    <a:lnTo>
                      <a:pt x="25" y="12"/>
                    </a:lnTo>
                    <a:lnTo>
                      <a:pt x="41" y="4"/>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3" name="Freeform 51">
                <a:extLst>
                  <a:ext uri="{FF2B5EF4-FFF2-40B4-BE49-F238E27FC236}">
                    <a16:creationId xmlns:a16="http://schemas.microsoft.com/office/drawing/2014/main" id="{460A04A0-9C64-4B1E-8E24-D9EB94C4E037}"/>
                  </a:ext>
                </a:extLst>
              </p:cNvPr>
              <p:cNvSpPr>
                <a:spLocks/>
              </p:cNvSpPr>
              <p:nvPr/>
            </p:nvSpPr>
            <p:spPr bwMode="auto">
              <a:xfrm>
                <a:off x="7613650" y="3248026"/>
                <a:ext cx="15875" cy="38100"/>
              </a:xfrm>
              <a:custGeom>
                <a:avLst/>
                <a:gdLst>
                  <a:gd name="T0" fmla="*/ 59 w 117"/>
                  <a:gd name="T1" fmla="*/ 0 h 291"/>
                  <a:gd name="T2" fmla="*/ 77 w 117"/>
                  <a:gd name="T3" fmla="*/ 2 h 291"/>
                  <a:gd name="T4" fmla="*/ 93 w 117"/>
                  <a:gd name="T5" fmla="*/ 11 h 291"/>
                  <a:gd name="T6" fmla="*/ 106 w 117"/>
                  <a:gd name="T7" fmla="*/ 23 h 291"/>
                  <a:gd name="T8" fmla="*/ 114 w 117"/>
                  <a:gd name="T9" fmla="*/ 39 h 291"/>
                  <a:gd name="T10" fmla="*/ 117 w 117"/>
                  <a:gd name="T11" fmla="*/ 58 h 291"/>
                  <a:gd name="T12" fmla="*/ 117 w 117"/>
                  <a:gd name="T13" fmla="*/ 233 h 291"/>
                  <a:gd name="T14" fmla="*/ 114 w 117"/>
                  <a:gd name="T15" fmla="*/ 252 h 291"/>
                  <a:gd name="T16" fmla="*/ 106 w 117"/>
                  <a:gd name="T17" fmla="*/ 268 h 291"/>
                  <a:gd name="T18" fmla="*/ 93 w 117"/>
                  <a:gd name="T19" fmla="*/ 281 h 291"/>
                  <a:gd name="T20" fmla="*/ 77 w 117"/>
                  <a:gd name="T21" fmla="*/ 289 h 291"/>
                  <a:gd name="T22" fmla="*/ 59 w 117"/>
                  <a:gd name="T23" fmla="*/ 291 h 291"/>
                  <a:gd name="T24" fmla="*/ 39 w 117"/>
                  <a:gd name="T25" fmla="*/ 289 h 291"/>
                  <a:gd name="T26" fmla="*/ 23 w 117"/>
                  <a:gd name="T27" fmla="*/ 281 h 291"/>
                  <a:gd name="T28" fmla="*/ 11 w 117"/>
                  <a:gd name="T29" fmla="*/ 268 h 291"/>
                  <a:gd name="T30" fmla="*/ 2 w 117"/>
                  <a:gd name="T31" fmla="*/ 252 h 291"/>
                  <a:gd name="T32" fmla="*/ 0 w 117"/>
                  <a:gd name="T33" fmla="*/ 233 h 291"/>
                  <a:gd name="T34" fmla="*/ 0 w 117"/>
                  <a:gd name="T35" fmla="*/ 58 h 291"/>
                  <a:gd name="T36" fmla="*/ 2 w 117"/>
                  <a:gd name="T37" fmla="*/ 39 h 291"/>
                  <a:gd name="T38" fmla="*/ 11 w 117"/>
                  <a:gd name="T39" fmla="*/ 23 h 291"/>
                  <a:gd name="T40" fmla="*/ 23 w 117"/>
                  <a:gd name="T41" fmla="*/ 11 h 291"/>
                  <a:gd name="T42" fmla="*/ 39 w 117"/>
                  <a:gd name="T43" fmla="*/ 2 h 291"/>
                  <a:gd name="T44" fmla="*/ 59 w 117"/>
                  <a:gd name="T45"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7" h="291">
                    <a:moveTo>
                      <a:pt x="59" y="0"/>
                    </a:moveTo>
                    <a:lnTo>
                      <a:pt x="77" y="2"/>
                    </a:lnTo>
                    <a:lnTo>
                      <a:pt x="93" y="11"/>
                    </a:lnTo>
                    <a:lnTo>
                      <a:pt x="106" y="23"/>
                    </a:lnTo>
                    <a:lnTo>
                      <a:pt x="114" y="39"/>
                    </a:lnTo>
                    <a:lnTo>
                      <a:pt x="117" y="58"/>
                    </a:lnTo>
                    <a:lnTo>
                      <a:pt x="117" y="233"/>
                    </a:lnTo>
                    <a:lnTo>
                      <a:pt x="114" y="252"/>
                    </a:lnTo>
                    <a:lnTo>
                      <a:pt x="106" y="268"/>
                    </a:lnTo>
                    <a:lnTo>
                      <a:pt x="93" y="281"/>
                    </a:lnTo>
                    <a:lnTo>
                      <a:pt x="77" y="289"/>
                    </a:lnTo>
                    <a:lnTo>
                      <a:pt x="59" y="291"/>
                    </a:lnTo>
                    <a:lnTo>
                      <a:pt x="39" y="289"/>
                    </a:lnTo>
                    <a:lnTo>
                      <a:pt x="23" y="281"/>
                    </a:lnTo>
                    <a:lnTo>
                      <a:pt x="11" y="268"/>
                    </a:lnTo>
                    <a:lnTo>
                      <a:pt x="2" y="252"/>
                    </a:lnTo>
                    <a:lnTo>
                      <a:pt x="0" y="233"/>
                    </a:lnTo>
                    <a:lnTo>
                      <a:pt x="0" y="58"/>
                    </a:lnTo>
                    <a:lnTo>
                      <a:pt x="2" y="39"/>
                    </a:lnTo>
                    <a:lnTo>
                      <a:pt x="11" y="23"/>
                    </a:lnTo>
                    <a:lnTo>
                      <a:pt x="23" y="11"/>
                    </a:lnTo>
                    <a:lnTo>
                      <a:pt x="39" y="2"/>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4" name="Freeform 52">
                <a:extLst>
                  <a:ext uri="{FF2B5EF4-FFF2-40B4-BE49-F238E27FC236}">
                    <a16:creationId xmlns:a16="http://schemas.microsoft.com/office/drawing/2014/main" id="{EC342EB4-53F0-4E3F-85A7-DE5F71A2B47E}"/>
                  </a:ext>
                </a:extLst>
              </p:cNvPr>
              <p:cNvSpPr>
                <a:spLocks noEditPoints="1"/>
              </p:cNvSpPr>
              <p:nvPr/>
            </p:nvSpPr>
            <p:spPr bwMode="auto">
              <a:xfrm>
                <a:off x="7272338" y="2854326"/>
                <a:ext cx="465137" cy="385763"/>
              </a:xfrm>
              <a:custGeom>
                <a:avLst/>
                <a:gdLst>
                  <a:gd name="T0" fmla="*/ 2588 w 3514"/>
                  <a:gd name="T1" fmla="*/ 2713 h 2923"/>
                  <a:gd name="T2" fmla="*/ 2588 w 3514"/>
                  <a:gd name="T3" fmla="*/ 2782 h 2923"/>
                  <a:gd name="T4" fmla="*/ 2654 w 3514"/>
                  <a:gd name="T5" fmla="*/ 2803 h 2923"/>
                  <a:gd name="T6" fmla="*/ 2694 w 3514"/>
                  <a:gd name="T7" fmla="*/ 2748 h 2923"/>
                  <a:gd name="T8" fmla="*/ 2654 w 3514"/>
                  <a:gd name="T9" fmla="*/ 2693 h 2923"/>
                  <a:gd name="T10" fmla="*/ 1702 w 3514"/>
                  <a:gd name="T11" fmla="*/ 709 h 2923"/>
                  <a:gd name="T12" fmla="*/ 1642 w 3514"/>
                  <a:gd name="T13" fmla="*/ 749 h 2923"/>
                  <a:gd name="T14" fmla="*/ 1664 w 3514"/>
                  <a:gd name="T15" fmla="*/ 793 h 2923"/>
                  <a:gd name="T16" fmla="*/ 1756 w 3514"/>
                  <a:gd name="T17" fmla="*/ 819 h 2923"/>
                  <a:gd name="T18" fmla="*/ 1850 w 3514"/>
                  <a:gd name="T19" fmla="*/ 793 h 2923"/>
                  <a:gd name="T20" fmla="*/ 1872 w 3514"/>
                  <a:gd name="T21" fmla="*/ 749 h 2923"/>
                  <a:gd name="T22" fmla="*/ 1812 w 3514"/>
                  <a:gd name="T23" fmla="*/ 709 h 2923"/>
                  <a:gd name="T24" fmla="*/ 1764 w 3514"/>
                  <a:gd name="T25" fmla="*/ 0 h 2923"/>
                  <a:gd name="T26" fmla="*/ 3504 w 3514"/>
                  <a:gd name="T27" fmla="*/ 727 h 2923"/>
                  <a:gd name="T28" fmla="*/ 3504 w 3514"/>
                  <a:gd name="T29" fmla="*/ 792 h 2923"/>
                  <a:gd name="T30" fmla="*/ 2694 w 3514"/>
                  <a:gd name="T31" fmla="*/ 1243 h 2923"/>
                  <a:gd name="T32" fmla="*/ 3407 w 3514"/>
                  <a:gd name="T33" fmla="*/ 901 h 2923"/>
                  <a:gd name="T34" fmla="*/ 3473 w 3514"/>
                  <a:gd name="T35" fmla="*/ 879 h 2923"/>
                  <a:gd name="T36" fmla="*/ 3514 w 3514"/>
                  <a:gd name="T37" fmla="*/ 935 h 2923"/>
                  <a:gd name="T38" fmla="*/ 3493 w 3514"/>
                  <a:gd name="T39" fmla="*/ 1039 h 2923"/>
                  <a:gd name="T40" fmla="*/ 2719 w 3514"/>
                  <a:gd name="T41" fmla="*/ 2067 h 2923"/>
                  <a:gd name="T42" fmla="*/ 2788 w 3514"/>
                  <a:gd name="T43" fmla="*/ 1965 h 2923"/>
                  <a:gd name="T44" fmla="*/ 2810 w 3514"/>
                  <a:gd name="T45" fmla="*/ 1520 h 2923"/>
                  <a:gd name="T46" fmla="*/ 2851 w 3514"/>
                  <a:gd name="T47" fmla="*/ 1465 h 2923"/>
                  <a:gd name="T48" fmla="*/ 2917 w 3514"/>
                  <a:gd name="T49" fmla="*/ 1486 h 2923"/>
                  <a:gd name="T50" fmla="*/ 2924 w 3514"/>
                  <a:gd name="T51" fmla="*/ 1949 h 2923"/>
                  <a:gd name="T52" fmla="*/ 2904 w 3514"/>
                  <a:gd name="T53" fmla="*/ 1994 h 2923"/>
                  <a:gd name="T54" fmla="*/ 2842 w 3514"/>
                  <a:gd name="T55" fmla="*/ 2098 h 2923"/>
                  <a:gd name="T56" fmla="*/ 2731 w 3514"/>
                  <a:gd name="T57" fmla="*/ 2221 h 2923"/>
                  <a:gd name="T58" fmla="*/ 2747 w 3514"/>
                  <a:gd name="T59" fmla="*/ 2613 h 2923"/>
                  <a:gd name="T60" fmla="*/ 2808 w 3514"/>
                  <a:gd name="T61" fmla="*/ 2716 h 2923"/>
                  <a:gd name="T62" fmla="*/ 2787 w 3514"/>
                  <a:gd name="T63" fmla="*/ 2836 h 2923"/>
                  <a:gd name="T64" fmla="*/ 2696 w 3514"/>
                  <a:gd name="T65" fmla="*/ 2912 h 2923"/>
                  <a:gd name="T66" fmla="*/ 2574 w 3514"/>
                  <a:gd name="T67" fmla="*/ 2912 h 2923"/>
                  <a:gd name="T68" fmla="*/ 2483 w 3514"/>
                  <a:gd name="T69" fmla="*/ 2836 h 2923"/>
                  <a:gd name="T70" fmla="*/ 2462 w 3514"/>
                  <a:gd name="T71" fmla="*/ 2716 h 2923"/>
                  <a:gd name="T72" fmla="*/ 2524 w 3514"/>
                  <a:gd name="T73" fmla="*/ 2613 h 2923"/>
                  <a:gd name="T74" fmla="*/ 1909 w 3514"/>
                  <a:gd name="T75" fmla="*/ 893 h 2923"/>
                  <a:gd name="T76" fmla="*/ 1756 w 3514"/>
                  <a:gd name="T77" fmla="*/ 935 h 2923"/>
                  <a:gd name="T78" fmla="*/ 1618 w 3514"/>
                  <a:gd name="T79" fmla="*/ 902 h 2923"/>
                  <a:gd name="T80" fmla="*/ 1535 w 3514"/>
                  <a:gd name="T81" fmla="*/ 815 h 2923"/>
                  <a:gd name="T82" fmla="*/ 1535 w 3514"/>
                  <a:gd name="T83" fmla="*/ 704 h 2923"/>
                  <a:gd name="T84" fmla="*/ 1618 w 3514"/>
                  <a:gd name="T85" fmla="*/ 618 h 2923"/>
                  <a:gd name="T86" fmla="*/ 1756 w 3514"/>
                  <a:gd name="T87" fmla="*/ 585 h 2923"/>
                  <a:gd name="T88" fmla="*/ 1896 w 3514"/>
                  <a:gd name="T89" fmla="*/ 618 h 2923"/>
                  <a:gd name="T90" fmla="*/ 1979 w 3514"/>
                  <a:gd name="T91" fmla="*/ 704 h 2923"/>
                  <a:gd name="T92" fmla="*/ 1986 w 3514"/>
                  <a:gd name="T93" fmla="*/ 797 h 2923"/>
                  <a:gd name="T94" fmla="*/ 212 w 3514"/>
                  <a:gd name="T95" fmla="*/ 760 h 2923"/>
                  <a:gd name="T96" fmla="*/ 2379 w 3514"/>
                  <a:gd name="T97" fmla="*/ 1150 h 2923"/>
                  <a:gd name="T98" fmla="*/ 2425 w 3514"/>
                  <a:gd name="T99" fmla="*/ 1186 h 2923"/>
                  <a:gd name="T100" fmla="*/ 2417 w 3514"/>
                  <a:gd name="T101" fmla="*/ 1243 h 2923"/>
                  <a:gd name="T102" fmla="*/ 1768 w 3514"/>
                  <a:gd name="T103" fmla="*/ 1519 h 2923"/>
                  <a:gd name="T104" fmla="*/ 36 w 3514"/>
                  <a:gd name="T105" fmla="*/ 813 h 2923"/>
                  <a:gd name="T106" fmla="*/ 0 w 3514"/>
                  <a:gd name="T107" fmla="*/ 760 h 2923"/>
                  <a:gd name="T108" fmla="*/ 36 w 3514"/>
                  <a:gd name="T109" fmla="*/ 706 h 2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14" h="2923">
                    <a:moveTo>
                      <a:pt x="2636" y="2689"/>
                    </a:moveTo>
                    <a:lnTo>
                      <a:pt x="2616" y="2693"/>
                    </a:lnTo>
                    <a:lnTo>
                      <a:pt x="2600" y="2700"/>
                    </a:lnTo>
                    <a:lnTo>
                      <a:pt x="2588" y="2713"/>
                    </a:lnTo>
                    <a:lnTo>
                      <a:pt x="2579" y="2729"/>
                    </a:lnTo>
                    <a:lnTo>
                      <a:pt x="2577" y="2748"/>
                    </a:lnTo>
                    <a:lnTo>
                      <a:pt x="2579" y="2766"/>
                    </a:lnTo>
                    <a:lnTo>
                      <a:pt x="2588" y="2782"/>
                    </a:lnTo>
                    <a:lnTo>
                      <a:pt x="2600" y="2795"/>
                    </a:lnTo>
                    <a:lnTo>
                      <a:pt x="2616" y="2803"/>
                    </a:lnTo>
                    <a:lnTo>
                      <a:pt x="2636" y="2806"/>
                    </a:lnTo>
                    <a:lnTo>
                      <a:pt x="2654" y="2803"/>
                    </a:lnTo>
                    <a:lnTo>
                      <a:pt x="2670" y="2795"/>
                    </a:lnTo>
                    <a:lnTo>
                      <a:pt x="2683" y="2782"/>
                    </a:lnTo>
                    <a:lnTo>
                      <a:pt x="2691" y="2766"/>
                    </a:lnTo>
                    <a:lnTo>
                      <a:pt x="2694" y="2748"/>
                    </a:lnTo>
                    <a:lnTo>
                      <a:pt x="2691" y="2729"/>
                    </a:lnTo>
                    <a:lnTo>
                      <a:pt x="2683" y="2713"/>
                    </a:lnTo>
                    <a:lnTo>
                      <a:pt x="2670" y="2700"/>
                    </a:lnTo>
                    <a:lnTo>
                      <a:pt x="2654" y="2693"/>
                    </a:lnTo>
                    <a:lnTo>
                      <a:pt x="2636" y="2689"/>
                    </a:lnTo>
                    <a:close/>
                    <a:moveTo>
                      <a:pt x="1756" y="702"/>
                    </a:moveTo>
                    <a:lnTo>
                      <a:pt x="1728" y="704"/>
                    </a:lnTo>
                    <a:lnTo>
                      <a:pt x="1702" y="709"/>
                    </a:lnTo>
                    <a:lnTo>
                      <a:pt x="1681" y="717"/>
                    </a:lnTo>
                    <a:lnTo>
                      <a:pt x="1664" y="727"/>
                    </a:lnTo>
                    <a:lnTo>
                      <a:pt x="1651" y="738"/>
                    </a:lnTo>
                    <a:lnTo>
                      <a:pt x="1642" y="749"/>
                    </a:lnTo>
                    <a:lnTo>
                      <a:pt x="1639" y="760"/>
                    </a:lnTo>
                    <a:lnTo>
                      <a:pt x="1642" y="771"/>
                    </a:lnTo>
                    <a:lnTo>
                      <a:pt x="1651" y="781"/>
                    </a:lnTo>
                    <a:lnTo>
                      <a:pt x="1664" y="793"/>
                    </a:lnTo>
                    <a:lnTo>
                      <a:pt x="1681" y="803"/>
                    </a:lnTo>
                    <a:lnTo>
                      <a:pt x="1702" y="811"/>
                    </a:lnTo>
                    <a:lnTo>
                      <a:pt x="1728" y="817"/>
                    </a:lnTo>
                    <a:lnTo>
                      <a:pt x="1756" y="819"/>
                    </a:lnTo>
                    <a:lnTo>
                      <a:pt x="1786" y="817"/>
                    </a:lnTo>
                    <a:lnTo>
                      <a:pt x="1812" y="811"/>
                    </a:lnTo>
                    <a:lnTo>
                      <a:pt x="1833" y="803"/>
                    </a:lnTo>
                    <a:lnTo>
                      <a:pt x="1850" y="793"/>
                    </a:lnTo>
                    <a:lnTo>
                      <a:pt x="1863" y="781"/>
                    </a:lnTo>
                    <a:lnTo>
                      <a:pt x="1872" y="771"/>
                    </a:lnTo>
                    <a:lnTo>
                      <a:pt x="1874" y="760"/>
                    </a:lnTo>
                    <a:lnTo>
                      <a:pt x="1872" y="749"/>
                    </a:lnTo>
                    <a:lnTo>
                      <a:pt x="1863" y="738"/>
                    </a:lnTo>
                    <a:lnTo>
                      <a:pt x="1850" y="727"/>
                    </a:lnTo>
                    <a:lnTo>
                      <a:pt x="1833" y="717"/>
                    </a:lnTo>
                    <a:lnTo>
                      <a:pt x="1812" y="709"/>
                    </a:lnTo>
                    <a:lnTo>
                      <a:pt x="1786" y="704"/>
                    </a:lnTo>
                    <a:lnTo>
                      <a:pt x="1756" y="702"/>
                    </a:lnTo>
                    <a:close/>
                    <a:moveTo>
                      <a:pt x="1749" y="0"/>
                    </a:moveTo>
                    <a:lnTo>
                      <a:pt x="1764" y="0"/>
                    </a:lnTo>
                    <a:lnTo>
                      <a:pt x="1779" y="4"/>
                    </a:lnTo>
                    <a:lnTo>
                      <a:pt x="3478" y="706"/>
                    </a:lnTo>
                    <a:lnTo>
                      <a:pt x="3493" y="714"/>
                    </a:lnTo>
                    <a:lnTo>
                      <a:pt x="3504" y="727"/>
                    </a:lnTo>
                    <a:lnTo>
                      <a:pt x="3511" y="743"/>
                    </a:lnTo>
                    <a:lnTo>
                      <a:pt x="3514" y="760"/>
                    </a:lnTo>
                    <a:lnTo>
                      <a:pt x="3511" y="777"/>
                    </a:lnTo>
                    <a:lnTo>
                      <a:pt x="3504" y="792"/>
                    </a:lnTo>
                    <a:lnTo>
                      <a:pt x="3493" y="805"/>
                    </a:lnTo>
                    <a:lnTo>
                      <a:pt x="3478" y="813"/>
                    </a:lnTo>
                    <a:lnTo>
                      <a:pt x="2694" y="1138"/>
                    </a:lnTo>
                    <a:lnTo>
                      <a:pt x="2694" y="1243"/>
                    </a:lnTo>
                    <a:lnTo>
                      <a:pt x="3397" y="955"/>
                    </a:lnTo>
                    <a:lnTo>
                      <a:pt x="3397" y="935"/>
                    </a:lnTo>
                    <a:lnTo>
                      <a:pt x="3400" y="917"/>
                    </a:lnTo>
                    <a:lnTo>
                      <a:pt x="3407" y="901"/>
                    </a:lnTo>
                    <a:lnTo>
                      <a:pt x="3420" y="888"/>
                    </a:lnTo>
                    <a:lnTo>
                      <a:pt x="3436" y="879"/>
                    </a:lnTo>
                    <a:lnTo>
                      <a:pt x="3455" y="877"/>
                    </a:lnTo>
                    <a:lnTo>
                      <a:pt x="3473" y="879"/>
                    </a:lnTo>
                    <a:lnTo>
                      <a:pt x="3489" y="888"/>
                    </a:lnTo>
                    <a:lnTo>
                      <a:pt x="3502" y="901"/>
                    </a:lnTo>
                    <a:lnTo>
                      <a:pt x="3511" y="917"/>
                    </a:lnTo>
                    <a:lnTo>
                      <a:pt x="3514" y="935"/>
                    </a:lnTo>
                    <a:lnTo>
                      <a:pt x="3514" y="993"/>
                    </a:lnTo>
                    <a:lnTo>
                      <a:pt x="3511" y="1011"/>
                    </a:lnTo>
                    <a:lnTo>
                      <a:pt x="3504" y="1026"/>
                    </a:lnTo>
                    <a:lnTo>
                      <a:pt x="3493" y="1039"/>
                    </a:lnTo>
                    <a:lnTo>
                      <a:pt x="3478" y="1047"/>
                    </a:lnTo>
                    <a:lnTo>
                      <a:pt x="2694" y="1370"/>
                    </a:lnTo>
                    <a:lnTo>
                      <a:pt x="2694" y="2094"/>
                    </a:lnTo>
                    <a:lnTo>
                      <a:pt x="2719" y="2067"/>
                    </a:lnTo>
                    <a:lnTo>
                      <a:pt x="2741" y="2039"/>
                    </a:lnTo>
                    <a:lnTo>
                      <a:pt x="2759" y="2013"/>
                    </a:lnTo>
                    <a:lnTo>
                      <a:pt x="2775" y="1988"/>
                    </a:lnTo>
                    <a:lnTo>
                      <a:pt x="2788" y="1965"/>
                    </a:lnTo>
                    <a:lnTo>
                      <a:pt x="2799" y="1946"/>
                    </a:lnTo>
                    <a:lnTo>
                      <a:pt x="2806" y="1930"/>
                    </a:lnTo>
                    <a:lnTo>
                      <a:pt x="2810" y="1918"/>
                    </a:lnTo>
                    <a:lnTo>
                      <a:pt x="2810" y="1520"/>
                    </a:lnTo>
                    <a:lnTo>
                      <a:pt x="2814" y="1502"/>
                    </a:lnTo>
                    <a:lnTo>
                      <a:pt x="2822" y="1486"/>
                    </a:lnTo>
                    <a:lnTo>
                      <a:pt x="2835" y="1473"/>
                    </a:lnTo>
                    <a:lnTo>
                      <a:pt x="2851" y="1465"/>
                    </a:lnTo>
                    <a:lnTo>
                      <a:pt x="2869" y="1461"/>
                    </a:lnTo>
                    <a:lnTo>
                      <a:pt x="2888" y="1465"/>
                    </a:lnTo>
                    <a:lnTo>
                      <a:pt x="2904" y="1473"/>
                    </a:lnTo>
                    <a:lnTo>
                      <a:pt x="2917" y="1486"/>
                    </a:lnTo>
                    <a:lnTo>
                      <a:pt x="2926" y="1502"/>
                    </a:lnTo>
                    <a:lnTo>
                      <a:pt x="2928" y="1520"/>
                    </a:lnTo>
                    <a:lnTo>
                      <a:pt x="2928" y="1930"/>
                    </a:lnTo>
                    <a:lnTo>
                      <a:pt x="2924" y="1949"/>
                    </a:lnTo>
                    <a:lnTo>
                      <a:pt x="2923" y="1953"/>
                    </a:lnTo>
                    <a:lnTo>
                      <a:pt x="2919" y="1963"/>
                    </a:lnTo>
                    <a:lnTo>
                      <a:pt x="2913" y="1976"/>
                    </a:lnTo>
                    <a:lnTo>
                      <a:pt x="2904" y="1994"/>
                    </a:lnTo>
                    <a:lnTo>
                      <a:pt x="2894" y="2017"/>
                    </a:lnTo>
                    <a:lnTo>
                      <a:pt x="2880" y="2041"/>
                    </a:lnTo>
                    <a:lnTo>
                      <a:pt x="2863" y="2069"/>
                    </a:lnTo>
                    <a:lnTo>
                      <a:pt x="2842" y="2098"/>
                    </a:lnTo>
                    <a:lnTo>
                      <a:pt x="2820" y="2129"/>
                    </a:lnTo>
                    <a:lnTo>
                      <a:pt x="2793" y="2159"/>
                    </a:lnTo>
                    <a:lnTo>
                      <a:pt x="2764" y="2190"/>
                    </a:lnTo>
                    <a:lnTo>
                      <a:pt x="2731" y="2221"/>
                    </a:lnTo>
                    <a:lnTo>
                      <a:pt x="2694" y="2251"/>
                    </a:lnTo>
                    <a:lnTo>
                      <a:pt x="2694" y="2583"/>
                    </a:lnTo>
                    <a:lnTo>
                      <a:pt x="2722" y="2596"/>
                    </a:lnTo>
                    <a:lnTo>
                      <a:pt x="2747" y="2613"/>
                    </a:lnTo>
                    <a:lnTo>
                      <a:pt x="2769" y="2634"/>
                    </a:lnTo>
                    <a:lnTo>
                      <a:pt x="2786" y="2658"/>
                    </a:lnTo>
                    <a:lnTo>
                      <a:pt x="2800" y="2686"/>
                    </a:lnTo>
                    <a:lnTo>
                      <a:pt x="2808" y="2716"/>
                    </a:lnTo>
                    <a:lnTo>
                      <a:pt x="2810" y="2748"/>
                    </a:lnTo>
                    <a:lnTo>
                      <a:pt x="2808" y="2779"/>
                    </a:lnTo>
                    <a:lnTo>
                      <a:pt x="2800" y="2808"/>
                    </a:lnTo>
                    <a:lnTo>
                      <a:pt x="2787" y="2836"/>
                    </a:lnTo>
                    <a:lnTo>
                      <a:pt x="2770" y="2861"/>
                    </a:lnTo>
                    <a:lnTo>
                      <a:pt x="2749" y="2882"/>
                    </a:lnTo>
                    <a:lnTo>
                      <a:pt x="2724" y="2899"/>
                    </a:lnTo>
                    <a:lnTo>
                      <a:pt x="2696" y="2912"/>
                    </a:lnTo>
                    <a:lnTo>
                      <a:pt x="2667" y="2920"/>
                    </a:lnTo>
                    <a:lnTo>
                      <a:pt x="2636" y="2923"/>
                    </a:lnTo>
                    <a:lnTo>
                      <a:pt x="2604" y="2920"/>
                    </a:lnTo>
                    <a:lnTo>
                      <a:pt x="2574" y="2912"/>
                    </a:lnTo>
                    <a:lnTo>
                      <a:pt x="2546" y="2899"/>
                    </a:lnTo>
                    <a:lnTo>
                      <a:pt x="2522" y="2882"/>
                    </a:lnTo>
                    <a:lnTo>
                      <a:pt x="2501" y="2861"/>
                    </a:lnTo>
                    <a:lnTo>
                      <a:pt x="2483" y="2836"/>
                    </a:lnTo>
                    <a:lnTo>
                      <a:pt x="2470" y="2808"/>
                    </a:lnTo>
                    <a:lnTo>
                      <a:pt x="2462" y="2779"/>
                    </a:lnTo>
                    <a:lnTo>
                      <a:pt x="2460" y="2748"/>
                    </a:lnTo>
                    <a:lnTo>
                      <a:pt x="2462" y="2716"/>
                    </a:lnTo>
                    <a:lnTo>
                      <a:pt x="2470" y="2686"/>
                    </a:lnTo>
                    <a:lnTo>
                      <a:pt x="2484" y="2658"/>
                    </a:lnTo>
                    <a:lnTo>
                      <a:pt x="2502" y="2634"/>
                    </a:lnTo>
                    <a:lnTo>
                      <a:pt x="2524" y="2613"/>
                    </a:lnTo>
                    <a:lnTo>
                      <a:pt x="2548" y="2596"/>
                    </a:lnTo>
                    <a:lnTo>
                      <a:pt x="2577" y="2583"/>
                    </a:lnTo>
                    <a:lnTo>
                      <a:pt x="2577" y="1142"/>
                    </a:lnTo>
                    <a:lnTo>
                      <a:pt x="1909" y="893"/>
                    </a:lnTo>
                    <a:lnTo>
                      <a:pt x="1876" y="911"/>
                    </a:lnTo>
                    <a:lnTo>
                      <a:pt x="1840" y="924"/>
                    </a:lnTo>
                    <a:lnTo>
                      <a:pt x="1799" y="933"/>
                    </a:lnTo>
                    <a:lnTo>
                      <a:pt x="1756" y="935"/>
                    </a:lnTo>
                    <a:lnTo>
                      <a:pt x="1718" y="933"/>
                    </a:lnTo>
                    <a:lnTo>
                      <a:pt x="1682" y="926"/>
                    </a:lnTo>
                    <a:lnTo>
                      <a:pt x="1649" y="915"/>
                    </a:lnTo>
                    <a:lnTo>
                      <a:pt x="1618" y="902"/>
                    </a:lnTo>
                    <a:lnTo>
                      <a:pt x="1590" y="885"/>
                    </a:lnTo>
                    <a:lnTo>
                      <a:pt x="1567" y="864"/>
                    </a:lnTo>
                    <a:lnTo>
                      <a:pt x="1549" y="841"/>
                    </a:lnTo>
                    <a:lnTo>
                      <a:pt x="1535" y="815"/>
                    </a:lnTo>
                    <a:lnTo>
                      <a:pt x="1525" y="789"/>
                    </a:lnTo>
                    <a:lnTo>
                      <a:pt x="1523" y="760"/>
                    </a:lnTo>
                    <a:lnTo>
                      <a:pt x="1525" y="731"/>
                    </a:lnTo>
                    <a:lnTo>
                      <a:pt x="1535" y="704"/>
                    </a:lnTo>
                    <a:lnTo>
                      <a:pt x="1549" y="678"/>
                    </a:lnTo>
                    <a:lnTo>
                      <a:pt x="1567" y="656"/>
                    </a:lnTo>
                    <a:lnTo>
                      <a:pt x="1590" y="636"/>
                    </a:lnTo>
                    <a:lnTo>
                      <a:pt x="1618" y="618"/>
                    </a:lnTo>
                    <a:lnTo>
                      <a:pt x="1649" y="604"/>
                    </a:lnTo>
                    <a:lnTo>
                      <a:pt x="1682" y="593"/>
                    </a:lnTo>
                    <a:lnTo>
                      <a:pt x="1718" y="587"/>
                    </a:lnTo>
                    <a:lnTo>
                      <a:pt x="1756" y="585"/>
                    </a:lnTo>
                    <a:lnTo>
                      <a:pt x="1795" y="587"/>
                    </a:lnTo>
                    <a:lnTo>
                      <a:pt x="1832" y="593"/>
                    </a:lnTo>
                    <a:lnTo>
                      <a:pt x="1865" y="604"/>
                    </a:lnTo>
                    <a:lnTo>
                      <a:pt x="1896" y="618"/>
                    </a:lnTo>
                    <a:lnTo>
                      <a:pt x="1923" y="636"/>
                    </a:lnTo>
                    <a:lnTo>
                      <a:pt x="1946" y="656"/>
                    </a:lnTo>
                    <a:lnTo>
                      <a:pt x="1965" y="678"/>
                    </a:lnTo>
                    <a:lnTo>
                      <a:pt x="1979" y="704"/>
                    </a:lnTo>
                    <a:lnTo>
                      <a:pt x="1988" y="731"/>
                    </a:lnTo>
                    <a:lnTo>
                      <a:pt x="1991" y="760"/>
                    </a:lnTo>
                    <a:lnTo>
                      <a:pt x="1990" y="779"/>
                    </a:lnTo>
                    <a:lnTo>
                      <a:pt x="1986" y="797"/>
                    </a:lnTo>
                    <a:lnTo>
                      <a:pt x="2629" y="1038"/>
                    </a:lnTo>
                    <a:lnTo>
                      <a:pt x="3302" y="760"/>
                    </a:lnTo>
                    <a:lnTo>
                      <a:pt x="1756" y="122"/>
                    </a:lnTo>
                    <a:lnTo>
                      <a:pt x="212" y="760"/>
                    </a:lnTo>
                    <a:lnTo>
                      <a:pt x="1756" y="1399"/>
                    </a:lnTo>
                    <a:lnTo>
                      <a:pt x="2349" y="1154"/>
                    </a:lnTo>
                    <a:lnTo>
                      <a:pt x="2364" y="1150"/>
                    </a:lnTo>
                    <a:lnTo>
                      <a:pt x="2379" y="1150"/>
                    </a:lnTo>
                    <a:lnTo>
                      <a:pt x="2394" y="1154"/>
                    </a:lnTo>
                    <a:lnTo>
                      <a:pt x="2407" y="1161"/>
                    </a:lnTo>
                    <a:lnTo>
                      <a:pt x="2417" y="1172"/>
                    </a:lnTo>
                    <a:lnTo>
                      <a:pt x="2425" y="1186"/>
                    </a:lnTo>
                    <a:lnTo>
                      <a:pt x="2429" y="1201"/>
                    </a:lnTo>
                    <a:lnTo>
                      <a:pt x="2429" y="1216"/>
                    </a:lnTo>
                    <a:lnTo>
                      <a:pt x="2425" y="1230"/>
                    </a:lnTo>
                    <a:lnTo>
                      <a:pt x="2417" y="1243"/>
                    </a:lnTo>
                    <a:lnTo>
                      <a:pt x="2407" y="1254"/>
                    </a:lnTo>
                    <a:lnTo>
                      <a:pt x="2394" y="1261"/>
                    </a:lnTo>
                    <a:lnTo>
                      <a:pt x="1779" y="1516"/>
                    </a:lnTo>
                    <a:lnTo>
                      <a:pt x="1768" y="1519"/>
                    </a:lnTo>
                    <a:lnTo>
                      <a:pt x="1756" y="1520"/>
                    </a:lnTo>
                    <a:lnTo>
                      <a:pt x="1746" y="1519"/>
                    </a:lnTo>
                    <a:lnTo>
                      <a:pt x="1734" y="1516"/>
                    </a:lnTo>
                    <a:lnTo>
                      <a:pt x="36" y="813"/>
                    </a:lnTo>
                    <a:lnTo>
                      <a:pt x="21" y="805"/>
                    </a:lnTo>
                    <a:lnTo>
                      <a:pt x="10" y="792"/>
                    </a:lnTo>
                    <a:lnTo>
                      <a:pt x="2" y="777"/>
                    </a:lnTo>
                    <a:lnTo>
                      <a:pt x="0" y="760"/>
                    </a:lnTo>
                    <a:lnTo>
                      <a:pt x="2" y="743"/>
                    </a:lnTo>
                    <a:lnTo>
                      <a:pt x="10" y="727"/>
                    </a:lnTo>
                    <a:lnTo>
                      <a:pt x="21" y="714"/>
                    </a:lnTo>
                    <a:lnTo>
                      <a:pt x="36" y="706"/>
                    </a:lnTo>
                    <a:lnTo>
                      <a:pt x="1734" y="4"/>
                    </a:lnTo>
                    <a:lnTo>
                      <a:pt x="17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5" name="Freeform 53">
                <a:extLst>
                  <a:ext uri="{FF2B5EF4-FFF2-40B4-BE49-F238E27FC236}">
                    <a16:creationId xmlns:a16="http://schemas.microsoft.com/office/drawing/2014/main" id="{539F92D4-E98E-490F-ACFA-CF31CE9CB179}"/>
                  </a:ext>
                </a:extLst>
              </p:cNvPr>
              <p:cNvSpPr>
                <a:spLocks/>
              </p:cNvSpPr>
              <p:nvPr/>
            </p:nvSpPr>
            <p:spPr bwMode="auto">
              <a:xfrm>
                <a:off x="7635875" y="3240088"/>
                <a:ext cx="23812" cy="46038"/>
              </a:xfrm>
              <a:custGeom>
                <a:avLst/>
                <a:gdLst>
                  <a:gd name="T0" fmla="*/ 61 w 176"/>
                  <a:gd name="T1" fmla="*/ 0 h 350"/>
                  <a:gd name="T2" fmla="*/ 76 w 176"/>
                  <a:gd name="T3" fmla="*/ 3 h 350"/>
                  <a:gd name="T4" fmla="*/ 89 w 176"/>
                  <a:gd name="T5" fmla="*/ 8 h 350"/>
                  <a:gd name="T6" fmla="*/ 101 w 176"/>
                  <a:gd name="T7" fmla="*/ 17 h 350"/>
                  <a:gd name="T8" fmla="*/ 110 w 176"/>
                  <a:gd name="T9" fmla="*/ 30 h 350"/>
                  <a:gd name="T10" fmla="*/ 116 w 176"/>
                  <a:gd name="T11" fmla="*/ 44 h 350"/>
                  <a:gd name="T12" fmla="*/ 175 w 176"/>
                  <a:gd name="T13" fmla="*/ 278 h 350"/>
                  <a:gd name="T14" fmla="*/ 176 w 176"/>
                  <a:gd name="T15" fmla="*/ 294 h 350"/>
                  <a:gd name="T16" fmla="*/ 174 w 176"/>
                  <a:gd name="T17" fmla="*/ 309 h 350"/>
                  <a:gd name="T18" fmla="*/ 167 w 176"/>
                  <a:gd name="T19" fmla="*/ 323 h 350"/>
                  <a:gd name="T20" fmla="*/ 159 w 176"/>
                  <a:gd name="T21" fmla="*/ 335 h 350"/>
                  <a:gd name="T22" fmla="*/ 146 w 176"/>
                  <a:gd name="T23" fmla="*/ 343 h 350"/>
                  <a:gd name="T24" fmla="*/ 132 w 176"/>
                  <a:gd name="T25" fmla="*/ 349 h 350"/>
                  <a:gd name="T26" fmla="*/ 125 w 176"/>
                  <a:gd name="T27" fmla="*/ 350 h 350"/>
                  <a:gd name="T28" fmla="*/ 117 w 176"/>
                  <a:gd name="T29" fmla="*/ 350 h 350"/>
                  <a:gd name="T30" fmla="*/ 102 w 176"/>
                  <a:gd name="T31" fmla="*/ 348 h 350"/>
                  <a:gd name="T32" fmla="*/ 88 w 176"/>
                  <a:gd name="T33" fmla="*/ 343 h 350"/>
                  <a:gd name="T34" fmla="*/ 76 w 176"/>
                  <a:gd name="T35" fmla="*/ 333 h 350"/>
                  <a:gd name="T36" fmla="*/ 67 w 176"/>
                  <a:gd name="T37" fmla="*/ 322 h 350"/>
                  <a:gd name="T38" fmla="*/ 61 w 176"/>
                  <a:gd name="T39" fmla="*/ 307 h 350"/>
                  <a:gd name="T40" fmla="*/ 2 w 176"/>
                  <a:gd name="T41" fmla="*/ 73 h 350"/>
                  <a:gd name="T42" fmla="*/ 0 w 176"/>
                  <a:gd name="T43" fmla="*/ 57 h 350"/>
                  <a:gd name="T44" fmla="*/ 3 w 176"/>
                  <a:gd name="T45" fmla="*/ 42 h 350"/>
                  <a:gd name="T46" fmla="*/ 8 w 176"/>
                  <a:gd name="T47" fmla="*/ 28 h 350"/>
                  <a:gd name="T48" fmla="*/ 18 w 176"/>
                  <a:gd name="T49" fmla="*/ 16 h 350"/>
                  <a:gd name="T50" fmla="*/ 30 w 176"/>
                  <a:gd name="T51" fmla="*/ 8 h 350"/>
                  <a:gd name="T52" fmla="*/ 45 w 176"/>
                  <a:gd name="T53" fmla="*/ 1 h 350"/>
                  <a:gd name="T54" fmla="*/ 61 w 176"/>
                  <a:gd name="T55"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6" h="350">
                    <a:moveTo>
                      <a:pt x="61" y="0"/>
                    </a:moveTo>
                    <a:lnTo>
                      <a:pt x="76" y="3"/>
                    </a:lnTo>
                    <a:lnTo>
                      <a:pt x="89" y="8"/>
                    </a:lnTo>
                    <a:lnTo>
                      <a:pt x="101" y="17"/>
                    </a:lnTo>
                    <a:lnTo>
                      <a:pt x="110" y="30"/>
                    </a:lnTo>
                    <a:lnTo>
                      <a:pt x="116" y="44"/>
                    </a:lnTo>
                    <a:lnTo>
                      <a:pt x="175" y="278"/>
                    </a:lnTo>
                    <a:lnTo>
                      <a:pt x="176" y="294"/>
                    </a:lnTo>
                    <a:lnTo>
                      <a:pt x="174" y="309"/>
                    </a:lnTo>
                    <a:lnTo>
                      <a:pt x="167" y="323"/>
                    </a:lnTo>
                    <a:lnTo>
                      <a:pt x="159" y="335"/>
                    </a:lnTo>
                    <a:lnTo>
                      <a:pt x="146" y="343"/>
                    </a:lnTo>
                    <a:lnTo>
                      <a:pt x="132" y="349"/>
                    </a:lnTo>
                    <a:lnTo>
                      <a:pt x="125" y="350"/>
                    </a:lnTo>
                    <a:lnTo>
                      <a:pt x="117" y="350"/>
                    </a:lnTo>
                    <a:lnTo>
                      <a:pt x="102" y="348"/>
                    </a:lnTo>
                    <a:lnTo>
                      <a:pt x="88" y="343"/>
                    </a:lnTo>
                    <a:lnTo>
                      <a:pt x="76" y="333"/>
                    </a:lnTo>
                    <a:lnTo>
                      <a:pt x="67" y="322"/>
                    </a:lnTo>
                    <a:lnTo>
                      <a:pt x="61" y="307"/>
                    </a:lnTo>
                    <a:lnTo>
                      <a:pt x="2" y="73"/>
                    </a:lnTo>
                    <a:lnTo>
                      <a:pt x="0" y="57"/>
                    </a:lnTo>
                    <a:lnTo>
                      <a:pt x="3" y="42"/>
                    </a:lnTo>
                    <a:lnTo>
                      <a:pt x="8" y="28"/>
                    </a:lnTo>
                    <a:lnTo>
                      <a:pt x="18" y="16"/>
                    </a:lnTo>
                    <a:lnTo>
                      <a:pt x="30" y="8"/>
                    </a:lnTo>
                    <a:lnTo>
                      <a:pt x="45" y="1"/>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grpSp>
    </p:spTree>
    <p:extLst>
      <p:ext uri="{BB962C8B-B14F-4D97-AF65-F5344CB8AC3E}">
        <p14:creationId xmlns:p14="http://schemas.microsoft.com/office/powerpoint/2010/main" val="2092610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Las distintas formas de prototipar</a:t>
            </a:r>
            <a:endParaRPr lang="es-419"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sp>
        <p:nvSpPr>
          <p:cNvPr id="118" name="TextBox 2607">
            <a:extLst>
              <a:ext uri="{FF2B5EF4-FFF2-40B4-BE49-F238E27FC236}">
                <a16:creationId xmlns:a16="http://schemas.microsoft.com/office/drawing/2014/main" id="{88A72376-A887-4ACF-8D24-5DACBF38CAFF}"/>
              </a:ext>
            </a:extLst>
          </p:cNvPr>
          <p:cNvSpPr txBox="1"/>
          <p:nvPr/>
        </p:nvSpPr>
        <p:spPr>
          <a:xfrm>
            <a:off x="1782473" y="5676415"/>
            <a:ext cx="2912552" cy="307777"/>
          </a:xfrm>
          <a:prstGeom prst="rect">
            <a:avLst/>
          </a:prstGeom>
          <a:noFill/>
        </p:spPr>
        <p:txBody>
          <a:bodyPr wrap="square" rtlCol="0">
            <a:spAutoFit/>
          </a:bodyPr>
          <a:lstStyle/>
          <a:p>
            <a:pPr algn="ctr"/>
            <a:r>
              <a:rPr lang="es-PE" sz="1400" b="1" dirty="0">
                <a:solidFill>
                  <a:prstClr val="black">
                    <a:lumMod val="75000"/>
                    <a:lumOff val="25000"/>
                  </a:prstClr>
                </a:solidFill>
                <a:latin typeface="Raleway"/>
              </a:rPr>
              <a:t>Pantallazos</a:t>
            </a:r>
          </a:p>
        </p:txBody>
      </p:sp>
      <p:sp>
        <p:nvSpPr>
          <p:cNvPr id="119" name="TextBox 2608">
            <a:extLst>
              <a:ext uri="{FF2B5EF4-FFF2-40B4-BE49-F238E27FC236}">
                <a16:creationId xmlns:a16="http://schemas.microsoft.com/office/drawing/2014/main" id="{C6B370ED-99D9-4505-8A85-D5BE9FF26490}"/>
              </a:ext>
            </a:extLst>
          </p:cNvPr>
          <p:cNvSpPr txBox="1"/>
          <p:nvPr/>
        </p:nvSpPr>
        <p:spPr>
          <a:xfrm>
            <a:off x="402188" y="5927690"/>
            <a:ext cx="5673122" cy="600164"/>
          </a:xfrm>
          <a:prstGeom prst="rect">
            <a:avLst/>
          </a:prstGeom>
          <a:noFill/>
        </p:spPr>
        <p:txBody>
          <a:bodyPr wrap="square" rtlCol="0">
            <a:spAutoFit/>
          </a:bodyPr>
          <a:lstStyle/>
          <a:p>
            <a:pPr algn="ctr"/>
            <a:r>
              <a:rPr lang="es-MX" sz="1100" b="0" i="0" dirty="0">
                <a:effectLst/>
                <a:latin typeface="+mj-lt"/>
              </a:rPr>
              <a:t>En los casos anteriores el prototipo podría crearse con boli y papel. Si decidimos sofisticarlo, podemos recurrir al ordenador. Y al diseño de pantallazos que nos permitan no solo recoger la historia del producto o servicio. Sino también como se integrarían dentro de una web.</a:t>
            </a:r>
            <a:endParaRPr lang="en-US" sz="1100" dirty="0">
              <a:latin typeface="+mj-lt"/>
            </a:endParaRPr>
          </a:p>
        </p:txBody>
      </p:sp>
      <p:sp>
        <p:nvSpPr>
          <p:cNvPr id="124" name="TextBox 2616">
            <a:extLst>
              <a:ext uri="{FF2B5EF4-FFF2-40B4-BE49-F238E27FC236}">
                <a16:creationId xmlns:a16="http://schemas.microsoft.com/office/drawing/2014/main" id="{72F18C53-CF65-4873-B28D-31ACD2A89005}"/>
              </a:ext>
            </a:extLst>
          </p:cNvPr>
          <p:cNvSpPr txBox="1"/>
          <p:nvPr/>
        </p:nvSpPr>
        <p:spPr>
          <a:xfrm>
            <a:off x="7549894" y="1602705"/>
            <a:ext cx="2912552" cy="307777"/>
          </a:xfrm>
          <a:prstGeom prst="rect">
            <a:avLst/>
          </a:prstGeom>
          <a:noFill/>
        </p:spPr>
        <p:txBody>
          <a:bodyPr wrap="square" rtlCol="0">
            <a:spAutoFit/>
          </a:bodyPr>
          <a:lstStyle/>
          <a:p>
            <a:pPr algn="ctr"/>
            <a:r>
              <a:rPr lang="en-US" sz="1400" b="1" dirty="0">
                <a:solidFill>
                  <a:prstClr val="black">
                    <a:lumMod val="75000"/>
                    <a:lumOff val="25000"/>
                  </a:prstClr>
                </a:solidFill>
                <a:latin typeface="Raleway"/>
              </a:rPr>
              <a:t>Storyboard</a:t>
            </a:r>
          </a:p>
        </p:txBody>
      </p:sp>
      <p:sp>
        <p:nvSpPr>
          <p:cNvPr id="125" name="TextBox 2617">
            <a:extLst>
              <a:ext uri="{FF2B5EF4-FFF2-40B4-BE49-F238E27FC236}">
                <a16:creationId xmlns:a16="http://schemas.microsoft.com/office/drawing/2014/main" id="{599A90B3-4220-406A-B14A-2650AD1A518A}"/>
              </a:ext>
            </a:extLst>
          </p:cNvPr>
          <p:cNvSpPr txBox="1"/>
          <p:nvPr/>
        </p:nvSpPr>
        <p:spPr>
          <a:xfrm>
            <a:off x="6169609" y="1853980"/>
            <a:ext cx="5673122" cy="769441"/>
          </a:xfrm>
          <a:prstGeom prst="rect">
            <a:avLst/>
          </a:prstGeom>
          <a:noFill/>
        </p:spPr>
        <p:txBody>
          <a:bodyPr wrap="square" rtlCol="0">
            <a:spAutoFit/>
          </a:bodyPr>
          <a:lstStyle/>
          <a:p>
            <a:pPr algn="ctr"/>
            <a:r>
              <a:rPr lang="es-MX" sz="1100" dirty="0">
                <a:latin typeface="+mj-lt"/>
              </a:rPr>
              <a:t>Este prototipo gráfico representa la interacción del usuario con el producto o servicio. En él, se recoge “la película” que cuenta sus funcionalidades  y cómo estas dan solución a necesidades del usuario. No hace falta contar con grandes ilustraciones en su diseño. Pero sí con dibujos que le permitan entender claramente lo que cada viñeta representa.</a:t>
            </a:r>
            <a:endParaRPr lang="en-US" sz="1100" dirty="0">
              <a:latin typeface="+mj-lt"/>
            </a:endParaRPr>
          </a:p>
        </p:txBody>
      </p:sp>
      <p:grpSp>
        <p:nvGrpSpPr>
          <p:cNvPr id="178" name="Grupo 177">
            <a:extLst>
              <a:ext uri="{FF2B5EF4-FFF2-40B4-BE49-F238E27FC236}">
                <a16:creationId xmlns:a16="http://schemas.microsoft.com/office/drawing/2014/main" id="{5216BE3A-BCB9-4681-987D-E773FB4B8ADC}"/>
              </a:ext>
            </a:extLst>
          </p:cNvPr>
          <p:cNvGrpSpPr/>
          <p:nvPr/>
        </p:nvGrpSpPr>
        <p:grpSpPr>
          <a:xfrm>
            <a:off x="2493126" y="3468630"/>
            <a:ext cx="1489746" cy="2200491"/>
            <a:chOff x="6896032" y="3076740"/>
            <a:chExt cx="1489746" cy="2200491"/>
          </a:xfrm>
        </p:grpSpPr>
        <p:sp>
          <p:nvSpPr>
            <p:cNvPr id="96" name="Freeform 2561">
              <a:extLst>
                <a:ext uri="{FF2B5EF4-FFF2-40B4-BE49-F238E27FC236}">
                  <a16:creationId xmlns:a16="http://schemas.microsoft.com/office/drawing/2014/main" id="{A60E671B-E378-4774-A24A-C87274409A50}"/>
                </a:ext>
              </a:extLst>
            </p:cNvPr>
            <p:cNvSpPr>
              <a:spLocks/>
            </p:cNvSpPr>
            <p:nvPr/>
          </p:nvSpPr>
          <p:spPr bwMode="auto">
            <a:xfrm>
              <a:off x="6907950" y="3076740"/>
              <a:ext cx="1448033" cy="1594029"/>
            </a:xfrm>
            <a:custGeom>
              <a:avLst/>
              <a:gdLst>
                <a:gd name="T0" fmla="*/ 486 w 973"/>
                <a:gd name="T1" fmla="*/ 0 h 1071"/>
                <a:gd name="T2" fmla="*/ 553 w 973"/>
                <a:gd name="T3" fmla="*/ 5 h 1071"/>
                <a:gd name="T4" fmla="*/ 615 w 973"/>
                <a:gd name="T5" fmla="*/ 18 h 1071"/>
                <a:gd name="T6" fmla="*/ 676 w 973"/>
                <a:gd name="T7" fmla="*/ 39 h 1071"/>
                <a:gd name="T8" fmla="*/ 732 w 973"/>
                <a:gd name="T9" fmla="*/ 67 h 1071"/>
                <a:gd name="T10" fmla="*/ 783 w 973"/>
                <a:gd name="T11" fmla="*/ 101 h 1071"/>
                <a:gd name="T12" fmla="*/ 831 w 973"/>
                <a:gd name="T13" fmla="*/ 142 h 1071"/>
                <a:gd name="T14" fmla="*/ 871 w 973"/>
                <a:gd name="T15" fmla="*/ 189 h 1071"/>
                <a:gd name="T16" fmla="*/ 906 w 973"/>
                <a:gd name="T17" fmla="*/ 241 h 1071"/>
                <a:gd name="T18" fmla="*/ 934 w 973"/>
                <a:gd name="T19" fmla="*/ 297 h 1071"/>
                <a:gd name="T20" fmla="*/ 955 w 973"/>
                <a:gd name="T21" fmla="*/ 356 h 1071"/>
                <a:gd name="T22" fmla="*/ 968 w 973"/>
                <a:gd name="T23" fmla="*/ 420 h 1071"/>
                <a:gd name="T24" fmla="*/ 973 w 973"/>
                <a:gd name="T25" fmla="*/ 486 h 1071"/>
                <a:gd name="T26" fmla="*/ 968 w 973"/>
                <a:gd name="T27" fmla="*/ 553 h 1071"/>
                <a:gd name="T28" fmla="*/ 955 w 973"/>
                <a:gd name="T29" fmla="*/ 616 h 1071"/>
                <a:gd name="T30" fmla="*/ 933 w 973"/>
                <a:gd name="T31" fmla="*/ 677 h 1071"/>
                <a:gd name="T32" fmla="*/ 905 w 973"/>
                <a:gd name="T33" fmla="*/ 733 h 1071"/>
                <a:gd name="T34" fmla="*/ 869 w 973"/>
                <a:gd name="T35" fmla="*/ 785 h 1071"/>
                <a:gd name="T36" fmla="*/ 828 w 973"/>
                <a:gd name="T37" fmla="*/ 832 h 1071"/>
                <a:gd name="T38" fmla="*/ 779 w 973"/>
                <a:gd name="T39" fmla="*/ 873 h 1071"/>
                <a:gd name="T40" fmla="*/ 727 w 973"/>
                <a:gd name="T41" fmla="*/ 907 h 1071"/>
                <a:gd name="T42" fmla="*/ 670 w 973"/>
                <a:gd name="T43" fmla="*/ 935 h 1071"/>
                <a:gd name="T44" fmla="*/ 609 w 973"/>
                <a:gd name="T45" fmla="*/ 956 h 1071"/>
                <a:gd name="T46" fmla="*/ 546 w 973"/>
                <a:gd name="T47" fmla="*/ 968 h 1071"/>
                <a:gd name="T48" fmla="*/ 486 w 973"/>
                <a:gd name="T49" fmla="*/ 1071 h 1071"/>
                <a:gd name="T50" fmla="*/ 429 w 973"/>
                <a:gd name="T51" fmla="*/ 968 h 1071"/>
                <a:gd name="T52" fmla="*/ 364 w 973"/>
                <a:gd name="T53" fmla="*/ 956 h 1071"/>
                <a:gd name="T54" fmla="*/ 303 w 973"/>
                <a:gd name="T55" fmla="*/ 935 h 1071"/>
                <a:gd name="T56" fmla="*/ 246 w 973"/>
                <a:gd name="T57" fmla="*/ 907 h 1071"/>
                <a:gd name="T58" fmla="*/ 194 w 973"/>
                <a:gd name="T59" fmla="*/ 873 h 1071"/>
                <a:gd name="T60" fmla="*/ 145 w 973"/>
                <a:gd name="T61" fmla="*/ 832 h 1071"/>
                <a:gd name="T62" fmla="*/ 104 w 973"/>
                <a:gd name="T63" fmla="*/ 785 h 1071"/>
                <a:gd name="T64" fmla="*/ 68 w 973"/>
                <a:gd name="T65" fmla="*/ 733 h 1071"/>
                <a:gd name="T66" fmla="*/ 40 w 973"/>
                <a:gd name="T67" fmla="*/ 677 h 1071"/>
                <a:gd name="T68" fmla="*/ 18 w 973"/>
                <a:gd name="T69" fmla="*/ 616 h 1071"/>
                <a:gd name="T70" fmla="*/ 5 w 973"/>
                <a:gd name="T71" fmla="*/ 553 h 1071"/>
                <a:gd name="T72" fmla="*/ 0 w 973"/>
                <a:gd name="T73" fmla="*/ 486 h 1071"/>
                <a:gd name="T74" fmla="*/ 5 w 973"/>
                <a:gd name="T75" fmla="*/ 420 h 1071"/>
                <a:gd name="T76" fmla="*/ 18 w 973"/>
                <a:gd name="T77" fmla="*/ 356 h 1071"/>
                <a:gd name="T78" fmla="*/ 39 w 973"/>
                <a:gd name="T79" fmla="*/ 297 h 1071"/>
                <a:gd name="T80" fmla="*/ 67 w 973"/>
                <a:gd name="T81" fmla="*/ 241 h 1071"/>
                <a:gd name="T82" fmla="*/ 102 w 973"/>
                <a:gd name="T83" fmla="*/ 189 h 1071"/>
                <a:gd name="T84" fmla="*/ 144 w 973"/>
                <a:gd name="T85" fmla="*/ 142 h 1071"/>
                <a:gd name="T86" fmla="*/ 189 w 973"/>
                <a:gd name="T87" fmla="*/ 101 h 1071"/>
                <a:gd name="T88" fmla="*/ 241 w 973"/>
                <a:gd name="T89" fmla="*/ 67 h 1071"/>
                <a:gd name="T90" fmla="*/ 297 w 973"/>
                <a:gd name="T91" fmla="*/ 39 h 1071"/>
                <a:gd name="T92" fmla="*/ 358 w 973"/>
                <a:gd name="T93" fmla="*/ 18 h 1071"/>
                <a:gd name="T94" fmla="*/ 420 w 973"/>
                <a:gd name="T95" fmla="*/ 5 h 1071"/>
                <a:gd name="T96" fmla="*/ 486 w 973"/>
                <a:gd name="T97" fmla="*/ 0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3" h="1071">
                  <a:moveTo>
                    <a:pt x="486" y="0"/>
                  </a:moveTo>
                  <a:lnTo>
                    <a:pt x="553" y="5"/>
                  </a:lnTo>
                  <a:lnTo>
                    <a:pt x="615" y="18"/>
                  </a:lnTo>
                  <a:lnTo>
                    <a:pt x="676" y="39"/>
                  </a:lnTo>
                  <a:lnTo>
                    <a:pt x="732" y="67"/>
                  </a:lnTo>
                  <a:lnTo>
                    <a:pt x="783" y="101"/>
                  </a:lnTo>
                  <a:lnTo>
                    <a:pt x="831" y="142"/>
                  </a:lnTo>
                  <a:lnTo>
                    <a:pt x="871" y="189"/>
                  </a:lnTo>
                  <a:lnTo>
                    <a:pt x="906" y="241"/>
                  </a:lnTo>
                  <a:lnTo>
                    <a:pt x="934" y="297"/>
                  </a:lnTo>
                  <a:lnTo>
                    <a:pt x="955" y="356"/>
                  </a:lnTo>
                  <a:lnTo>
                    <a:pt x="968" y="420"/>
                  </a:lnTo>
                  <a:lnTo>
                    <a:pt x="973" y="486"/>
                  </a:lnTo>
                  <a:lnTo>
                    <a:pt x="968" y="553"/>
                  </a:lnTo>
                  <a:lnTo>
                    <a:pt x="955" y="616"/>
                  </a:lnTo>
                  <a:lnTo>
                    <a:pt x="933" y="677"/>
                  </a:lnTo>
                  <a:lnTo>
                    <a:pt x="905" y="733"/>
                  </a:lnTo>
                  <a:lnTo>
                    <a:pt x="869" y="785"/>
                  </a:lnTo>
                  <a:lnTo>
                    <a:pt x="828" y="832"/>
                  </a:lnTo>
                  <a:lnTo>
                    <a:pt x="779" y="873"/>
                  </a:lnTo>
                  <a:lnTo>
                    <a:pt x="727" y="907"/>
                  </a:lnTo>
                  <a:lnTo>
                    <a:pt x="670" y="935"/>
                  </a:lnTo>
                  <a:lnTo>
                    <a:pt x="609" y="956"/>
                  </a:lnTo>
                  <a:lnTo>
                    <a:pt x="546" y="968"/>
                  </a:lnTo>
                  <a:lnTo>
                    <a:pt x="486" y="1071"/>
                  </a:lnTo>
                  <a:lnTo>
                    <a:pt x="429" y="968"/>
                  </a:lnTo>
                  <a:lnTo>
                    <a:pt x="364" y="956"/>
                  </a:lnTo>
                  <a:lnTo>
                    <a:pt x="303" y="935"/>
                  </a:lnTo>
                  <a:lnTo>
                    <a:pt x="246" y="907"/>
                  </a:lnTo>
                  <a:lnTo>
                    <a:pt x="194" y="873"/>
                  </a:lnTo>
                  <a:lnTo>
                    <a:pt x="145" y="832"/>
                  </a:lnTo>
                  <a:lnTo>
                    <a:pt x="104" y="785"/>
                  </a:lnTo>
                  <a:lnTo>
                    <a:pt x="68" y="733"/>
                  </a:lnTo>
                  <a:lnTo>
                    <a:pt x="40" y="677"/>
                  </a:lnTo>
                  <a:lnTo>
                    <a:pt x="18" y="616"/>
                  </a:lnTo>
                  <a:lnTo>
                    <a:pt x="5" y="553"/>
                  </a:lnTo>
                  <a:lnTo>
                    <a:pt x="0" y="486"/>
                  </a:lnTo>
                  <a:lnTo>
                    <a:pt x="5" y="420"/>
                  </a:lnTo>
                  <a:lnTo>
                    <a:pt x="18" y="356"/>
                  </a:lnTo>
                  <a:lnTo>
                    <a:pt x="39" y="297"/>
                  </a:lnTo>
                  <a:lnTo>
                    <a:pt x="67" y="241"/>
                  </a:lnTo>
                  <a:lnTo>
                    <a:pt x="102" y="189"/>
                  </a:lnTo>
                  <a:lnTo>
                    <a:pt x="144" y="142"/>
                  </a:lnTo>
                  <a:lnTo>
                    <a:pt x="189" y="101"/>
                  </a:lnTo>
                  <a:lnTo>
                    <a:pt x="241" y="67"/>
                  </a:lnTo>
                  <a:lnTo>
                    <a:pt x="297" y="39"/>
                  </a:lnTo>
                  <a:lnTo>
                    <a:pt x="358" y="18"/>
                  </a:lnTo>
                  <a:lnTo>
                    <a:pt x="420" y="5"/>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7" name="Freeform 2562">
              <a:extLst>
                <a:ext uri="{FF2B5EF4-FFF2-40B4-BE49-F238E27FC236}">
                  <a16:creationId xmlns:a16="http://schemas.microsoft.com/office/drawing/2014/main" id="{5B51A8E0-DEFB-4278-B9CC-EB9EAD5E1984}"/>
                </a:ext>
              </a:extLst>
            </p:cNvPr>
            <p:cNvSpPr>
              <a:spLocks/>
            </p:cNvSpPr>
            <p:nvPr/>
          </p:nvSpPr>
          <p:spPr bwMode="auto">
            <a:xfrm>
              <a:off x="7176104" y="3341915"/>
              <a:ext cx="911723" cy="914704"/>
            </a:xfrm>
            <a:custGeom>
              <a:avLst/>
              <a:gdLst>
                <a:gd name="T0" fmla="*/ 305 w 611"/>
                <a:gd name="T1" fmla="*/ 0 h 613"/>
                <a:gd name="T2" fmla="*/ 356 w 611"/>
                <a:gd name="T3" fmla="*/ 5 h 613"/>
                <a:gd name="T4" fmla="*/ 403 w 611"/>
                <a:gd name="T5" fmla="*/ 16 h 613"/>
                <a:gd name="T6" fmla="*/ 446 w 611"/>
                <a:gd name="T7" fmla="*/ 36 h 613"/>
                <a:gd name="T8" fmla="*/ 487 w 611"/>
                <a:gd name="T9" fmla="*/ 59 h 613"/>
                <a:gd name="T10" fmla="*/ 523 w 611"/>
                <a:gd name="T11" fmla="*/ 90 h 613"/>
                <a:gd name="T12" fmla="*/ 552 w 611"/>
                <a:gd name="T13" fmla="*/ 126 h 613"/>
                <a:gd name="T14" fmla="*/ 577 w 611"/>
                <a:gd name="T15" fmla="*/ 166 h 613"/>
                <a:gd name="T16" fmla="*/ 597 w 611"/>
                <a:gd name="T17" fmla="*/ 210 h 613"/>
                <a:gd name="T18" fmla="*/ 608 w 611"/>
                <a:gd name="T19" fmla="*/ 257 h 613"/>
                <a:gd name="T20" fmla="*/ 611 w 611"/>
                <a:gd name="T21" fmla="*/ 307 h 613"/>
                <a:gd name="T22" fmla="*/ 608 w 611"/>
                <a:gd name="T23" fmla="*/ 356 h 613"/>
                <a:gd name="T24" fmla="*/ 597 w 611"/>
                <a:gd name="T25" fmla="*/ 403 h 613"/>
                <a:gd name="T26" fmla="*/ 577 w 611"/>
                <a:gd name="T27" fmla="*/ 448 h 613"/>
                <a:gd name="T28" fmla="*/ 552 w 611"/>
                <a:gd name="T29" fmla="*/ 488 h 613"/>
                <a:gd name="T30" fmla="*/ 523 w 611"/>
                <a:gd name="T31" fmla="*/ 523 h 613"/>
                <a:gd name="T32" fmla="*/ 487 w 611"/>
                <a:gd name="T33" fmla="*/ 554 h 613"/>
                <a:gd name="T34" fmla="*/ 446 w 611"/>
                <a:gd name="T35" fmla="*/ 579 h 613"/>
                <a:gd name="T36" fmla="*/ 403 w 611"/>
                <a:gd name="T37" fmla="*/ 597 h 613"/>
                <a:gd name="T38" fmla="*/ 356 w 611"/>
                <a:gd name="T39" fmla="*/ 609 h 613"/>
                <a:gd name="T40" fmla="*/ 305 w 611"/>
                <a:gd name="T41" fmla="*/ 613 h 613"/>
                <a:gd name="T42" fmla="*/ 255 w 611"/>
                <a:gd name="T43" fmla="*/ 609 h 613"/>
                <a:gd name="T44" fmla="*/ 209 w 611"/>
                <a:gd name="T45" fmla="*/ 597 h 613"/>
                <a:gd name="T46" fmla="*/ 165 w 611"/>
                <a:gd name="T47" fmla="*/ 579 h 613"/>
                <a:gd name="T48" fmla="*/ 125 w 611"/>
                <a:gd name="T49" fmla="*/ 554 h 613"/>
                <a:gd name="T50" fmla="*/ 88 w 611"/>
                <a:gd name="T51" fmla="*/ 523 h 613"/>
                <a:gd name="T52" fmla="*/ 59 w 611"/>
                <a:gd name="T53" fmla="*/ 488 h 613"/>
                <a:gd name="T54" fmla="*/ 34 w 611"/>
                <a:gd name="T55" fmla="*/ 448 h 613"/>
                <a:gd name="T56" fmla="*/ 14 w 611"/>
                <a:gd name="T57" fmla="*/ 403 h 613"/>
                <a:gd name="T58" fmla="*/ 3 w 611"/>
                <a:gd name="T59" fmla="*/ 356 h 613"/>
                <a:gd name="T60" fmla="*/ 0 w 611"/>
                <a:gd name="T61" fmla="*/ 307 h 613"/>
                <a:gd name="T62" fmla="*/ 3 w 611"/>
                <a:gd name="T63" fmla="*/ 257 h 613"/>
                <a:gd name="T64" fmla="*/ 14 w 611"/>
                <a:gd name="T65" fmla="*/ 210 h 613"/>
                <a:gd name="T66" fmla="*/ 34 w 611"/>
                <a:gd name="T67" fmla="*/ 166 h 613"/>
                <a:gd name="T68" fmla="*/ 59 w 611"/>
                <a:gd name="T69" fmla="*/ 126 h 613"/>
                <a:gd name="T70" fmla="*/ 88 w 611"/>
                <a:gd name="T71" fmla="*/ 90 h 613"/>
                <a:gd name="T72" fmla="*/ 125 w 611"/>
                <a:gd name="T73" fmla="*/ 59 h 613"/>
                <a:gd name="T74" fmla="*/ 165 w 611"/>
                <a:gd name="T75" fmla="*/ 36 h 613"/>
                <a:gd name="T76" fmla="*/ 209 w 611"/>
                <a:gd name="T77" fmla="*/ 16 h 613"/>
                <a:gd name="T78" fmla="*/ 255 w 611"/>
                <a:gd name="T79" fmla="*/ 5 h 613"/>
                <a:gd name="T80" fmla="*/ 305 w 611"/>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1" h="613">
                  <a:moveTo>
                    <a:pt x="305" y="0"/>
                  </a:moveTo>
                  <a:lnTo>
                    <a:pt x="356" y="5"/>
                  </a:lnTo>
                  <a:lnTo>
                    <a:pt x="403" y="16"/>
                  </a:lnTo>
                  <a:lnTo>
                    <a:pt x="446" y="36"/>
                  </a:lnTo>
                  <a:lnTo>
                    <a:pt x="487" y="59"/>
                  </a:lnTo>
                  <a:lnTo>
                    <a:pt x="523" y="90"/>
                  </a:lnTo>
                  <a:lnTo>
                    <a:pt x="552" y="126"/>
                  </a:lnTo>
                  <a:lnTo>
                    <a:pt x="577" y="166"/>
                  </a:lnTo>
                  <a:lnTo>
                    <a:pt x="597" y="210"/>
                  </a:lnTo>
                  <a:lnTo>
                    <a:pt x="608" y="257"/>
                  </a:lnTo>
                  <a:lnTo>
                    <a:pt x="611" y="307"/>
                  </a:lnTo>
                  <a:lnTo>
                    <a:pt x="608" y="356"/>
                  </a:lnTo>
                  <a:lnTo>
                    <a:pt x="597" y="403"/>
                  </a:lnTo>
                  <a:lnTo>
                    <a:pt x="577" y="448"/>
                  </a:lnTo>
                  <a:lnTo>
                    <a:pt x="552" y="488"/>
                  </a:lnTo>
                  <a:lnTo>
                    <a:pt x="523" y="523"/>
                  </a:lnTo>
                  <a:lnTo>
                    <a:pt x="487" y="554"/>
                  </a:lnTo>
                  <a:lnTo>
                    <a:pt x="446" y="579"/>
                  </a:lnTo>
                  <a:lnTo>
                    <a:pt x="403" y="597"/>
                  </a:lnTo>
                  <a:lnTo>
                    <a:pt x="356" y="609"/>
                  </a:lnTo>
                  <a:lnTo>
                    <a:pt x="305" y="613"/>
                  </a:lnTo>
                  <a:lnTo>
                    <a:pt x="255" y="609"/>
                  </a:lnTo>
                  <a:lnTo>
                    <a:pt x="209" y="597"/>
                  </a:lnTo>
                  <a:lnTo>
                    <a:pt x="165" y="579"/>
                  </a:lnTo>
                  <a:lnTo>
                    <a:pt x="125" y="554"/>
                  </a:lnTo>
                  <a:lnTo>
                    <a:pt x="88" y="523"/>
                  </a:lnTo>
                  <a:lnTo>
                    <a:pt x="59" y="488"/>
                  </a:lnTo>
                  <a:lnTo>
                    <a:pt x="34" y="448"/>
                  </a:lnTo>
                  <a:lnTo>
                    <a:pt x="14" y="403"/>
                  </a:lnTo>
                  <a:lnTo>
                    <a:pt x="3" y="356"/>
                  </a:lnTo>
                  <a:lnTo>
                    <a:pt x="0" y="307"/>
                  </a:lnTo>
                  <a:lnTo>
                    <a:pt x="3" y="257"/>
                  </a:lnTo>
                  <a:lnTo>
                    <a:pt x="14" y="210"/>
                  </a:lnTo>
                  <a:lnTo>
                    <a:pt x="34" y="166"/>
                  </a:lnTo>
                  <a:lnTo>
                    <a:pt x="59" y="126"/>
                  </a:lnTo>
                  <a:lnTo>
                    <a:pt x="88" y="90"/>
                  </a:lnTo>
                  <a:lnTo>
                    <a:pt x="125" y="59"/>
                  </a:lnTo>
                  <a:lnTo>
                    <a:pt x="165" y="36"/>
                  </a:lnTo>
                  <a:lnTo>
                    <a:pt x="209" y="16"/>
                  </a:lnTo>
                  <a:lnTo>
                    <a:pt x="255" y="5"/>
                  </a:lnTo>
                  <a:lnTo>
                    <a:pt x="305" y="0"/>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93" name="Freeform 2569">
              <a:extLst>
                <a:ext uri="{FF2B5EF4-FFF2-40B4-BE49-F238E27FC236}">
                  <a16:creationId xmlns:a16="http://schemas.microsoft.com/office/drawing/2014/main" id="{96A4D5FB-31B7-4501-8341-A1B11FE4B2A0}"/>
                </a:ext>
              </a:extLst>
            </p:cNvPr>
            <p:cNvSpPr>
              <a:spLocks/>
            </p:cNvSpPr>
            <p:nvPr/>
          </p:nvSpPr>
          <p:spPr bwMode="auto">
            <a:xfrm rot="10800000">
              <a:off x="6896032" y="4312318"/>
              <a:ext cx="1489746" cy="372438"/>
            </a:xfrm>
            <a:custGeom>
              <a:avLst/>
              <a:gdLst>
                <a:gd name="T0" fmla="*/ 497 w 999"/>
                <a:gd name="T1" fmla="*/ 0 h 251"/>
                <a:gd name="T2" fmla="*/ 562 w 999"/>
                <a:gd name="T3" fmla="*/ 3 h 251"/>
                <a:gd name="T4" fmla="*/ 625 w 999"/>
                <a:gd name="T5" fmla="*/ 11 h 251"/>
                <a:gd name="T6" fmla="*/ 687 w 999"/>
                <a:gd name="T7" fmla="*/ 28 h 251"/>
                <a:gd name="T8" fmla="*/ 748 w 999"/>
                <a:gd name="T9" fmla="*/ 50 h 251"/>
                <a:gd name="T10" fmla="*/ 806 w 999"/>
                <a:gd name="T11" fmla="*/ 79 h 251"/>
                <a:gd name="T12" fmla="*/ 859 w 999"/>
                <a:gd name="T13" fmla="*/ 113 h 251"/>
                <a:gd name="T14" fmla="*/ 910 w 999"/>
                <a:gd name="T15" fmla="*/ 152 h 251"/>
                <a:gd name="T16" fmla="*/ 956 w 999"/>
                <a:gd name="T17" fmla="*/ 198 h 251"/>
                <a:gd name="T18" fmla="*/ 999 w 999"/>
                <a:gd name="T19" fmla="*/ 248 h 251"/>
                <a:gd name="T20" fmla="*/ 995 w 999"/>
                <a:gd name="T21" fmla="*/ 251 h 251"/>
                <a:gd name="T22" fmla="*/ 952 w 999"/>
                <a:gd name="T23" fmla="*/ 202 h 251"/>
                <a:gd name="T24" fmla="*/ 906 w 999"/>
                <a:gd name="T25" fmla="*/ 156 h 251"/>
                <a:gd name="T26" fmla="*/ 856 w 999"/>
                <a:gd name="T27" fmla="*/ 118 h 251"/>
                <a:gd name="T28" fmla="*/ 803 w 999"/>
                <a:gd name="T29" fmla="*/ 84 h 251"/>
                <a:gd name="T30" fmla="*/ 745 w 999"/>
                <a:gd name="T31" fmla="*/ 56 h 251"/>
                <a:gd name="T32" fmla="*/ 686 w 999"/>
                <a:gd name="T33" fmla="*/ 34 h 251"/>
                <a:gd name="T34" fmla="*/ 625 w 999"/>
                <a:gd name="T35" fmla="*/ 17 h 251"/>
                <a:gd name="T36" fmla="*/ 562 w 999"/>
                <a:gd name="T37" fmla="*/ 8 h 251"/>
                <a:gd name="T38" fmla="*/ 497 w 999"/>
                <a:gd name="T39" fmla="*/ 4 h 251"/>
                <a:gd name="T40" fmla="*/ 424 w 999"/>
                <a:gd name="T41" fmla="*/ 8 h 251"/>
                <a:gd name="T42" fmla="*/ 355 w 999"/>
                <a:gd name="T43" fmla="*/ 20 h 251"/>
                <a:gd name="T44" fmla="*/ 287 w 999"/>
                <a:gd name="T45" fmla="*/ 39 h 251"/>
                <a:gd name="T46" fmla="*/ 223 w 999"/>
                <a:gd name="T47" fmla="*/ 68 h 251"/>
                <a:gd name="T48" fmla="*/ 161 w 999"/>
                <a:gd name="T49" fmla="*/ 102 h 251"/>
                <a:gd name="T50" fmla="*/ 105 w 999"/>
                <a:gd name="T51" fmla="*/ 141 h 251"/>
                <a:gd name="T52" fmla="*/ 52 w 999"/>
                <a:gd name="T53" fmla="*/ 189 h 251"/>
                <a:gd name="T54" fmla="*/ 5 w 999"/>
                <a:gd name="T55" fmla="*/ 242 h 251"/>
                <a:gd name="T56" fmla="*/ 0 w 999"/>
                <a:gd name="T57" fmla="*/ 239 h 251"/>
                <a:gd name="T58" fmla="*/ 48 w 999"/>
                <a:gd name="T59" fmla="*/ 184 h 251"/>
                <a:gd name="T60" fmla="*/ 101 w 999"/>
                <a:gd name="T61" fmla="*/ 137 h 251"/>
                <a:gd name="T62" fmla="*/ 158 w 999"/>
                <a:gd name="T63" fmla="*/ 96 h 251"/>
                <a:gd name="T64" fmla="*/ 220 w 999"/>
                <a:gd name="T65" fmla="*/ 62 h 251"/>
                <a:gd name="T66" fmla="*/ 285 w 999"/>
                <a:gd name="T67" fmla="*/ 35 h 251"/>
                <a:gd name="T68" fmla="*/ 353 w 999"/>
                <a:gd name="T69" fmla="*/ 14 h 251"/>
                <a:gd name="T70" fmla="*/ 424 w 999"/>
                <a:gd name="T71" fmla="*/ 3 h 251"/>
                <a:gd name="T72" fmla="*/ 497 w 999"/>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9" h="251">
                  <a:moveTo>
                    <a:pt x="497" y="0"/>
                  </a:moveTo>
                  <a:lnTo>
                    <a:pt x="562" y="3"/>
                  </a:lnTo>
                  <a:lnTo>
                    <a:pt x="625" y="11"/>
                  </a:lnTo>
                  <a:lnTo>
                    <a:pt x="687" y="28"/>
                  </a:lnTo>
                  <a:lnTo>
                    <a:pt x="748" y="50"/>
                  </a:lnTo>
                  <a:lnTo>
                    <a:pt x="806" y="79"/>
                  </a:lnTo>
                  <a:lnTo>
                    <a:pt x="859" y="113"/>
                  </a:lnTo>
                  <a:lnTo>
                    <a:pt x="910" y="152"/>
                  </a:lnTo>
                  <a:lnTo>
                    <a:pt x="956" y="198"/>
                  </a:lnTo>
                  <a:lnTo>
                    <a:pt x="999" y="248"/>
                  </a:lnTo>
                  <a:lnTo>
                    <a:pt x="995" y="251"/>
                  </a:lnTo>
                  <a:lnTo>
                    <a:pt x="952" y="202"/>
                  </a:lnTo>
                  <a:lnTo>
                    <a:pt x="906" y="156"/>
                  </a:lnTo>
                  <a:lnTo>
                    <a:pt x="856" y="118"/>
                  </a:lnTo>
                  <a:lnTo>
                    <a:pt x="803" y="84"/>
                  </a:lnTo>
                  <a:lnTo>
                    <a:pt x="745" y="56"/>
                  </a:lnTo>
                  <a:lnTo>
                    <a:pt x="686" y="34"/>
                  </a:lnTo>
                  <a:lnTo>
                    <a:pt x="625" y="17"/>
                  </a:lnTo>
                  <a:lnTo>
                    <a:pt x="562" y="8"/>
                  </a:lnTo>
                  <a:lnTo>
                    <a:pt x="497" y="4"/>
                  </a:lnTo>
                  <a:lnTo>
                    <a:pt x="424" y="8"/>
                  </a:lnTo>
                  <a:lnTo>
                    <a:pt x="355" y="20"/>
                  </a:lnTo>
                  <a:lnTo>
                    <a:pt x="287" y="39"/>
                  </a:lnTo>
                  <a:lnTo>
                    <a:pt x="223" y="68"/>
                  </a:lnTo>
                  <a:lnTo>
                    <a:pt x="161" y="102"/>
                  </a:lnTo>
                  <a:lnTo>
                    <a:pt x="105" y="141"/>
                  </a:lnTo>
                  <a:lnTo>
                    <a:pt x="52" y="189"/>
                  </a:lnTo>
                  <a:lnTo>
                    <a:pt x="5" y="242"/>
                  </a:lnTo>
                  <a:lnTo>
                    <a:pt x="0" y="239"/>
                  </a:lnTo>
                  <a:lnTo>
                    <a:pt x="48" y="184"/>
                  </a:lnTo>
                  <a:lnTo>
                    <a:pt x="101" y="137"/>
                  </a:lnTo>
                  <a:lnTo>
                    <a:pt x="158" y="96"/>
                  </a:lnTo>
                  <a:lnTo>
                    <a:pt x="220" y="62"/>
                  </a:lnTo>
                  <a:lnTo>
                    <a:pt x="285" y="35"/>
                  </a:lnTo>
                  <a:lnTo>
                    <a:pt x="353" y="14"/>
                  </a:lnTo>
                  <a:lnTo>
                    <a:pt x="424" y="3"/>
                  </a:lnTo>
                  <a:lnTo>
                    <a:pt x="497"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Raleway"/>
              </a:endParaRPr>
            </a:p>
          </p:txBody>
        </p:sp>
        <p:sp>
          <p:nvSpPr>
            <p:cNvPr id="94" name="Freeform 2571">
              <a:extLst>
                <a:ext uri="{FF2B5EF4-FFF2-40B4-BE49-F238E27FC236}">
                  <a16:creationId xmlns:a16="http://schemas.microsoft.com/office/drawing/2014/main" id="{C0973228-E82B-4850-8D5B-803D3240849F}"/>
                </a:ext>
              </a:extLst>
            </p:cNvPr>
            <p:cNvSpPr>
              <a:spLocks/>
            </p:cNvSpPr>
            <p:nvPr/>
          </p:nvSpPr>
          <p:spPr bwMode="auto">
            <a:xfrm rot="10800000">
              <a:off x="7587275" y="5158051"/>
              <a:ext cx="119180" cy="119180"/>
            </a:xfrm>
            <a:custGeom>
              <a:avLst/>
              <a:gdLst>
                <a:gd name="T0" fmla="*/ 40 w 80"/>
                <a:gd name="T1" fmla="*/ 0 h 80"/>
                <a:gd name="T2" fmla="*/ 54 w 80"/>
                <a:gd name="T3" fmla="*/ 3 h 80"/>
                <a:gd name="T4" fmla="*/ 68 w 80"/>
                <a:gd name="T5" fmla="*/ 12 h 80"/>
                <a:gd name="T6" fmla="*/ 75 w 80"/>
                <a:gd name="T7" fmla="*/ 24 h 80"/>
                <a:gd name="T8" fmla="*/ 80 w 80"/>
                <a:gd name="T9" fmla="*/ 40 h 80"/>
                <a:gd name="T10" fmla="*/ 75 w 80"/>
                <a:gd name="T11" fmla="*/ 55 h 80"/>
                <a:gd name="T12" fmla="*/ 68 w 80"/>
                <a:gd name="T13" fmla="*/ 68 h 80"/>
                <a:gd name="T14" fmla="*/ 54 w 80"/>
                <a:gd name="T15" fmla="*/ 77 h 80"/>
                <a:gd name="T16" fmla="*/ 40 w 80"/>
                <a:gd name="T17" fmla="*/ 80 h 80"/>
                <a:gd name="T18" fmla="*/ 23 w 80"/>
                <a:gd name="T19" fmla="*/ 77 h 80"/>
                <a:gd name="T20" fmla="*/ 12 w 80"/>
                <a:gd name="T21" fmla="*/ 68 h 80"/>
                <a:gd name="T22" fmla="*/ 3 w 80"/>
                <a:gd name="T23" fmla="*/ 55 h 80"/>
                <a:gd name="T24" fmla="*/ 0 w 80"/>
                <a:gd name="T25" fmla="*/ 40 h 80"/>
                <a:gd name="T26" fmla="*/ 3 w 80"/>
                <a:gd name="T27" fmla="*/ 24 h 80"/>
                <a:gd name="T28" fmla="*/ 12 w 80"/>
                <a:gd name="T29" fmla="*/ 12 h 80"/>
                <a:gd name="T30" fmla="*/ 23 w 80"/>
                <a:gd name="T31" fmla="*/ 3 h 80"/>
                <a:gd name="T32" fmla="*/ 40 w 80"/>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0">
                  <a:moveTo>
                    <a:pt x="40" y="0"/>
                  </a:moveTo>
                  <a:lnTo>
                    <a:pt x="54" y="3"/>
                  </a:lnTo>
                  <a:lnTo>
                    <a:pt x="68" y="12"/>
                  </a:lnTo>
                  <a:lnTo>
                    <a:pt x="75" y="24"/>
                  </a:lnTo>
                  <a:lnTo>
                    <a:pt x="80" y="40"/>
                  </a:lnTo>
                  <a:lnTo>
                    <a:pt x="75" y="55"/>
                  </a:lnTo>
                  <a:lnTo>
                    <a:pt x="68" y="68"/>
                  </a:lnTo>
                  <a:lnTo>
                    <a:pt x="54" y="77"/>
                  </a:lnTo>
                  <a:lnTo>
                    <a:pt x="40" y="80"/>
                  </a:lnTo>
                  <a:lnTo>
                    <a:pt x="23" y="77"/>
                  </a:lnTo>
                  <a:lnTo>
                    <a:pt x="12" y="68"/>
                  </a:lnTo>
                  <a:lnTo>
                    <a:pt x="3" y="55"/>
                  </a:lnTo>
                  <a:lnTo>
                    <a:pt x="0" y="40"/>
                  </a:lnTo>
                  <a:lnTo>
                    <a:pt x="3" y="24"/>
                  </a:lnTo>
                  <a:lnTo>
                    <a:pt x="12" y="12"/>
                  </a:lnTo>
                  <a:lnTo>
                    <a:pt x="23" y="3"/>
                  </a:lnTo>
                  <a:lnTo>
                    <a:pt x="40"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cxnSp>
          <p:nvCxnSpPr>
            <p:cNvPr id="95" name="Straight Connector 2586">
              <a:extLst>
                <a:ext uri="{FF2B5EF4-FFF2-40B4-BE49-F238E27FC236}">
                  <a16:creationId xmlns:a16="http://schemas.microsoft.com/office/drawing/2014/main" id="{C0F077FB-56F0-4CF3-94F6-8E0D79E369BF}"/>
                </a:ext>
              </a:extLst>
            </p:cNvPr>
            <p:cNvCxnSpPr>
              <a:cxnSpLocks/>
              <a:stCxn id="94" idx="8"/>
            </p:cNvCxnSpPr>
            <p:nvPr/>
          </p:nvCxnSpPr>
          <p:spPr>
            <a:xfrm rot="10800000">
              <a:off x="7644633" y="4726051"/>
              <a:ext cx="2232" cy="432000"/>
            </a:xfrm>
            <a:prstGeom prst="line">
              <a:avLst/>
            </a:prstGeom>
            <a:noFill/>
            <a:ln w="3175" cap="flat" cmpd="sng" algn="ctr">
              <a:solidFill>
                <a:sysClr val="window" lastClr="FFFFFF">
                  <a:lumMod val="85000"/>
                </a:sysClr>
              </a:solidFill>
              <a:prstDash val="solid"/>
            </a:ln>
            <a:effectLst/>
          </p:spPr>
        </p:cxnSp>
        <p:grpSp>
          <p:nvGrpSpPr>
            <p:cNvPr id="136" name="Group 2628">
              <a:extLst>
                <a:ext uri="{FF2B5EF4-FFF2-40B4-BE49-F238E27FC236}">
                  <a16:creationId xmlns:a16="http://schemas.microsoft.com/office/drawing/2014/main" id="{007E0C21-C4CF-467C-9887-425DBC008779}"/>
                </a:ext>
              </a:extLst>
            </p:cNvPr>
            <p:cNvGrpSpPr/>
            <p:nvPr/>
          </p:nvGrpSpPr>
          <p:grpSpPr>
            <a:xfrm>
              <a:off x="7421483" y="3591917"/>
              <a:ext cx="420966" cy="419514"/>
              <a:chOff x="3363913" y="2841625"/>
              <a:chExt cx="460376" cy="458788"/>
            </a:xfrm>
            <a:solidFill>
              <a:sysClr val="window" lastClr="FFFFFF"/>
            </a:solidFill>
          </p:grpSpPr>
          <p:sp>
            <p:nvSpPr>
              <p:cNvPr id="137" name="Freeform 19">
                <a:extLst>
                  <a:ext uri="{FF2B5EF4-FFF2-40B4-BE49-F238E27FC236}">
                    <a16:creationId xmlns:a16="http://schemas.microsoft.com/office/drawing/2014/main" id="{2E56C5EA-34EF-4138-96B6-71C01BC29476}"/>
                  </a:ext>
                </a:extLst>
              </p:cNvPr>
              <p:cNvSpPr>
                <a:spLocks/>
              </p:cNvSpPr>
              <p:nvPr/>
            </p:nvSpPr>
            <p:spPr bwMode="auto">
              <a:xfrm>
                <a:off x="3363913" y="2841625"/>
                <a:ext cx="381000" cy="458788"/>
              </a:xfrm>
              <a:custGeom>
                <a:avLst/>
                <a:gdLst>
                  <a:gd name="T0" fmla="*/ 2677 w 2882"/>
                  <a:gd name="T1" fmla="*/ 0 h 3468"/>
                  <a:gd name="T2" fmla="*/ 2749 w 2882"/>
                  <a:gd name="T3" fmla="*/ 13 h 3468"/>
                  <a:gd name="T4" fmla="*/ 2809 w 2882"/>
                  <a:gd name="T5" fmla="*/ 48 h 3468"/>
                  <a:gd name="T6" fmla="*/ 2854 w 2882"/>
                  <a:gd name="T7" fmla="*/ 101 h 3468"/>
                  <a:gd name="T8" fmla="*/ 2879 w 2882"/>
                  <a:gd name="T9" fmla="*/ 167 h 3468"/>
                  <a:gd name="T10" fmla="*/ 2882 w 2882"/>
                  <a:gd name="T11" fmla="*/ 940 h 3468"/>
                  <a:gd name="T12" fmla="*/ 2873 w 2882"/>
                  <a:gd name="T13" fmla="*/ 974 h 3468"/>
                  <a:gd name="T14" fmla="*/ 2848 w 2882"/>
                  <a:gd name="T15" fmla="*/ 998 h 3468"/>
                  <a:gd name="T16" fmla="*/ 2814 w 2882"/>
                  <a:gd name="T17" fmla="*/ 1008 h 3468"/>
                  <a:gd name="T18" fmla="*/ 2780 w 2882"/>
                  <a:gd name="T19" fmla="*/ 998 h 3468"/>
                  <a:gd name="T20" fmla="*/ 2756 w 2882"/>
                  <a:gd name="T21" fmla="*/ 974 h 3468"/>
                  <a:gd name="T22" fmla="*/ 2746 w 2882"/>
                  <a:gd name="T23" fmla="*/ 940 h 3468"/>
                  <a:gd name="T24" fmla="*/ 2744 w 2882"/>
                  <a:gd name="T25" fmla="*/ 185 h 3468"/>
                  <a:gd name="T26" fmla="*/ 2726 w 2882"/>
                  <a:gd name="T27" fmla="*/ 156 h 3468"/>
                  <a:gd name="T28" fmla="*/ 2696 w 2882"/>
                  <a:gd name="T29" fmla="*/ 138 h 3468"/>
                  <a:gd name="T30" fmla="*/ 204 w 2882"/>
                  <a:gd name="T31" fmla="*/ 136 h 3468"/>
                  <a:gd name="T32" fmla="*/ 170 w 2882"/>
                  <a:gd name="T33" fmla="*/ 145 h 3468"/>
                  <a:gd name="T34" fmla="*/ 146 w 2882"/>
                  <a:gd name="T35" fmla="*/ 169 h 3468"/>
                  <a:gd name="T36" fmla="*/ 136 w 2882"/>
                  <a:gd name="T37" fmla="*/ 203 h 3468"/>
                  <a:gd name="T38" fmla="*/ 138 w 2882"/>
                  <a:gd name="T39" fmla="*/ 3283 h 3468"/>
                  <a:gd name="T40" fmla="*/ 156 w 2882"/>
                  <a:gd name="T41" fmla="*/ 3312 h 3468"/>
                  <a:gd name="T42" fmla="*/ 186 w 2882"/>
                  <a:gd name="T43" fmla="*/ 3330 h 3468"/>
                  <a:gd name="T44" fmla="*/ 2677 w 2882"/>
                  <a:gd name="T45" fmla="*/ 3332 h 3468"/>
                  <a:gd name="T46" fmla="*/ 2712 w 2882"/>
                  <a:gd name="T47" fmla="*/ 3323 h 3468"/>
                  <a:gd name="T48" fmla="*/ 2737 w 2882"/>
                  <a:gd name="T49" fmla="*/ 3299 h 3468"/>
                  <a:gd name="T50" fmla="*/ 2746 w 2882"/>
                  <a:gd name="T51" fmla="*/ 3265 h 3468"/>
                  <a:gd name="T52" fmla="*/ 2748 w 2882"/>
                  <a:gd name="T53" fmla="*/ 2748 h 3468"/>
                  <a:gd name="T54" fmla="*/ 2766 w 2882"/>
                  <a:gd name="T55" fmla="*/ 2718 h 3468"/>
                  <a:gd name="T56" fmla="*/ 2796 w 2882"/>
                  <a:gd name="T57" fmla="*/ 2701 h 3468"/>
                  <a:gd name="T58" fmla="*/ 2831 w 2882"/>
                  <a:gd name="T59" fmla="*/ 2701 h 3468"/>
                  <a:gd name="T60" fmla="*/ 2862 w 2882"/>
                  <a:gd name="T61" fmla="*/ 2718 h 3468"/>
                  <a:gd name="T62" fmla="*/ 2880 w 2882"/>
                  <a:gd name="T63" fmla="*/ 2748 h 3468"/>
                  <a:gd name="T64" fmla="*/ 2882 w 2882"/>
                  <a:gd name="T65" fmla="*/ 3265 h 3468"/>
                  <a:gd name="T66" fmla="*/ 2869 w 2882"/>
                  <a:gd name="T67" fmla="*/ 3336 h 3468"/>
                  <a:gd name="T68" fmla="*/ 2834 w 2882"/>
                  <a:gd name="T69" fmla="*/ 3395 h 3468"/>
                  <a:gd name="T70" fmla="*/ 2781 w 2882"/>
                  <a:gd name="T71" fmla="*/ 3441 h 3468"/>
                  <a:gd name="T72" fmla="*/ 2714 w 2882"/>
                  <a:gd name="T73" fmla="*/ 3465 h 3468"/>
                  <a:gd name="T74" fmla="*/ 204 w 2882"/>
                  <a:gd name="T75" fmla="*/ 3468 h 3468"/>
                  <a:gd name="T76" fmla="*/ 133 w 2882"/>
                  <a:gd name="T77" fmla="*/ 3455 h 3468"/>
                  <a:gd name="T78" fmla="*/ 73 w 2882"/>
                  <a:gd name="T79" fmla="*/ 3420 h 3468"/>
                  <a:gd name="T80" fmla="*/ 27 w 2882"/>
                  <a:gd name="T81" fmla="*/ 3367 h 3468"/>
                  <a:gd name="T82" fmla="*/ 3 w 2882"/>
                  <a:gd name="T83" fmla="*/ 3301 h 3468"/>
                  <a:gd name="T84" fmla="*/ 0 w 2882"/>
                  <a:gd name="T85" fmla="*/ 203 h 3468"/>
                  <a:gd name="T86" fmla="*/ 13 w 2882"/>
                  <a:gd name="T87" fmla="*/ 132 h 3468"/>
                  <a:gd name="T88" fmla="*/ 49 w 2882"/>
                  <a:gd name="T89" fmla="*/ 73 h 3468"/>
                  <a:gd name="T90" fmla="*/ 101 w 2882"/>
                  <a:gd name="T91" fmla="*/ 27 h 3468"/>
                  <a:gd name="T92" fmla="*/ 168 w 2882"/>
                  <a:gd name="T93" fmla="*/ 3 h 3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82" h="3468">
                    <a:moveTo>
                      <a:pt x="204" y="0"/>
                    </a:moveTo>
                    <a:lnTo>
                      <a:pt x="2677" y="0"/>
                    </a:lnTo>
                    <a:lnTo>
                      <a:pt x="2714" y="3"/>
                    </a:lnTo>
                    <a:lnTo>
                      <a:pt x="2749" y="13"/>
                    </a:lnTo>
                    <a:lnTo>
                      <a:pt x="2781" y="27"/>
                    </a:lnTo>
                    <a:lnTo>
                      <a:pt x="2809" y="48"/>
                    </a:lnTo>
                    <a:lnTo>
                      <a:pt x="2834" y="73"/>
                    </a:lnTo>
                    <a:lnTo>
                      <a:pt x="2854" y="101"/>
                    </a:lnTo>
                    <a:lnTo>
                      <a:pt x="2869" y="132"/>
                    </a:lnTo>
                    <a:lnTo>
                      <a:pt x="2879" y="167"/>
                    </a:lnTo>
                    <a:lnTo>
                      <a:pt x="2882" y="203"/>
                    </a:lnTo>
                    <a:lnTo>
                      <a:pt x="2882" y="940"/>
                    </a:lnTo>
                    <a:lnTo>
                      <a:pt x="2880" y="957"/>
                    </a:lnTo>
                    <a:lnTo>
                      <a:pt x="2873" y="974"/>
                    </a:lnTo>
                    <a:lnTo>
                      <a:pt x="2862" y="988"/>
                    </a:lnTo>
                    <a:lnTo>
                      <a:pt x="2848" y="998"/>
                    </a:lnTo>
                    <a:lnTo>
                      <a:pt x="2831" y="1005"/>
                    </a:lnTo>
                    <a:lnTo>
                      <a:pt x="2814" y="1008"/>
                    </a:lnTo>
                    <a:lnTo>
                      <a:pt x="2796" y="1005"/>
                    </a:lnTo>
                    <a:lnTo>
                      <a:pt x="2780" y="998"/>
                    </a:lnTo>
                    <a:lnTo>
                      <a:pt x="2766" y="988"/>
                    </a:lnTo>
                    <a:lnTo>
                      <a:pt x="2756" y="974"/>
                    </a:lnTo>
                    <a:lnTo>
                      <a:pt x="2748" y="957"/>
                    </a:lnTo>
                    <a:lnTo>
                      <a:pt x="2746" y="940"/>
                    </a:lnTo>
                    <a:lnTo>
                      <a:pt x="2746" y="203"/>
                    </a:lnTo>
                    <a:lnTo>
                      <a:pt x="2744" y="185"/>
                    </a:lnTo>
                    <a:lnTo>
                      <a:pt x="2737" y="169"/>
                    </a:lnTo>
                    <a:lnTo>
                      <a:pt x="2726" y="156"/>
                    </a:lnTo>
                    <a:lnTo>
                      <a:pt x="2712" y="145"/>
                    </a:lnTo>
                    <a:lnTo>
                      <a:pt x="2696" y="138"/>
                    </a:lnTo>
                    <a:lnTo>
                      <a:pt x="2677" y="136"/>
                    </a:lnTo>
                    <a:lnTo>
                      <a:pt x="204" y="136"/>
                    </a:lnTo>
                    <a:lnTo>
                      <a:pt x="186" y="138"/>
                    </a:lnTo>
                    <a:lnTo>
                      <a:pt x="170" y="145"/>
                    </a:lnTo>
                    <a:lnTo>
                      <a:pt x="156" y="156"/>
                    </a:lnTo>
                    <a:lnTo>
                      <a:pt x="146" y="169"/>
                    </a:lnTo>
                    <a:lnTo>
                      <a:pt x="138" y="185"/>
                    </a:lnTo>
                    <a:lnTo>
                      <a:pt x="136" y="203"/>
                    </a:lnTo>
                    <a:lnTo>
                      <a:pt x="136" y="3265"/>
                    </a:lnTo>
                    <a:lnTo>
                      <a:pt x="138" y="3283"/>
                    </a:lnTo>
                    <a:lnTo>
                      <a:pt x="146" y="3299"/>
                    </a:lnTo>
                    <a:lnTo>
                      <a:pt x="156" y="3312"/>
                    </a:lnTo>
                    <a:lnTo>
                      <a:pt x="170" y="3323"/>
                    </a:lnTo>
                    <a:lnTo>
                      <a:pt x="186" y="3330"/>
                    </a:lnTo>
                    <a:lnTo>
                      <a:pt x="204" y="3332"/>
                    </a:lnTo>
                    <a:lnTo>
                      <a:pt x="2677" y="3332"/>
                    </a:lnTo>
                    <a:lnTo>
                      <a:pt x="2696" y="3330"/>
                    </a:lnTo>
                    <a:lnTo>
                      <a:pt x="2712" y="3323"/>
                    </a:lnTo>
                    <a:lnTo>
                      <a:pt x="2726" y="3312"/>
                    </a:lnTo>
                    <a:lnTo>
                      <a:pt x="2737" y="3299"/>
                    </a:lnTo>
                    <a:lnTo>
                      <a:pt x="2744" y="3283"/>
                    </a:lnTo>
                    <a:lnTo>
                      <a:pt x="2746" y="3265"/>
                    </a:lnTo>
                    <a:lnTo>
                      <a:pt x="2746" y="2766"/>
                    </a:lnTo>
                    <a:lnTo>
                      <a:pt x="2748" y="2748"/>
                    </a:lnTo>
                    <a:lnTo>
                      <a:pt x="2756" y="2731"/>
                    </a:lnTo>
                    <a:lnTo>
                      <a:pt x="2766" y="2718"/>
                    </a:lnTo>
                    <a:lnTo>
                      <a:pt x="2780" y="2707"/>
                    </a:lnTo>
                    <a:lnTo>
                      <a:pt x="2796" y="2701"/>
                    </a:lnTo>
                    <a:lnTo>
                      <a:pt x="2814" y="2698"/>
                    </a:lnTo>
                    <a:lnTo>
                      <a:pt x="2831" y="2701"/>
                    </a:lnTo>
                    <a:lnTo>
                      <a:pt x="2848" y="2707"/>
                    </a:lnTo>
                    <a:lnTo>
                      <a:pt x="2862" y="2718"/>
                    </a:lnTo>
                    <a:lnTo>
                      <a:pt x="2873" y="2731"/>
                    </a:lnTo>
                    <a:lnTo>
                      <a:pt x="2880" y="2748"/>
                    </a:lnTo>
                    <a:lnTo>
                      <a:pt x="2882" y="2766"/>
                    </a:lnTo>
                    <a:lnTo>
                      <a:pt x="2882" y="3265"/>
                    </a:lnTo>
                    <a:lnTo>
                      <a:pt x="2879" y="3301"/>
                    </a:lnTo>
                    <a:lnTo>
                      <a:pt x="2869" y="3336"/>
                    </a:lnTo>
                    <a:lnTo>
                      <a:pt x="2854" y="3367"/>
                    </a:lnTo>
                    <a:lnTo>
                      <a:pt x="2834" y="3395"/>
                    </a:lnTo>
                    <a:lnTo>
                      <a:pt x="2809" y="3420"/>
                    </a:lnTo>
                    <a:lnTo>
                      <a:pt x="2781" y="3441"/>
                    </a:lnTo>
                    <a:lnTo>
                      <a:pt x="2749" y="3455"/>
                    </a:lnTo>
                    <a:lnTo>
                      <a:pt x="2714" y="3465"/>
                    </a:lnTo>
                    <a:lnTo>
                      <a:pt x="2677" y="3468"/>
                    </a:lnTo>
                    <a:lnTo>
                      <a:pt x="204" y="3468"/>
                    </a:lnTo>
                    <a:lnTo>
                      <a:pt x="168" y="3465"/>
                    </a:lnTo>
                    <a:lnTo>
                      <a:pt x="133" y="3455"/>
                    </a:lnTo>
                    <a:lnTo>
                      <a:pt x="101" y="3441"/>
                    </a:lnTo>
                    <a:lnTo>
                      <a:pt x="73" y="3420"/>
                    </a:lnTo>
                    <a:lnTo>
                      <a:pt x="49" y="3395"/>
                    </a:lnTo>
                    <a:lnTo>
                      <a:pt x="27" y="3367"/>
                    </a:lnTo>
                    <a:lnTo>
                      <a:pt x="13" y="3336"/>
                    </a:lnTo>
                    <a:lnTo>
                      <a:pt x="3" y="3301"/>
                    </a:lnTo>
                    <a:lnTo>
                      <a:pt x="0" y="3265"/>
                    </a:lnTo>
                    <a:lnTo>
                      <a:pt x="0" y="203"/>
                    </a:lnTo>
                    <a:lnTo>
                      <a:pt x="3" y="167"/>
                    </a:lnTo>
                    <a:lnTo>
                      <a:pt x="13" y="132"/>
                    </a:lnTo>
                    <a:lnTo>
                      <a:pt x="27" y="101"/>
                    </a:lnTo>
                    <a:lnTo>
                      <a:pt x="49" y="73"/>
                    </a:lnTo>
                    <a:lnTo>
                      <a:pt x="73" y="48"/>
                    </a:lnTo>
                    <a:lnTo>
                      <a:pt x="101" y="27"/>
                    </a:lnTo>
                    <a:lnTo>
                      <a:pt x="133" y="13"/>
                    </a:lnTo>
                    <a:lnTo>
                      <a:pt x="168" y="3"/>
                    </a:lnTo>
                    <a:lnTo>
                      <a:pt x="20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8" name="Freeform 20">
                <a:extLst>
                  <a:ext uri="{FF2B5EF4-FFF2-40B4-BE49-F238E27FC236}">
                    <a16:creationId xmlns:a16="http://schemas.microsoft.com/office/drawing/2014/main" id="{72A6D26D-EFBD-49A5-96CA-69BE073AF353}"/>
                  </a:ext>
                </a:extLst>
              </p:cNvPr>
              <p:cNvSpPr>
                <a:spLocks noEditPoints="1"/>
              </p:cNvSpPr>
              <p:nvPr/>
            </p:nvSpPr>
            <p:spPr bwMode="auto">
              <a:xfrm>
                <a:off x="3471863" y="2889250"/>
                <a:ext cx="165100" cy="165100"/>
              </a:xfrm>
              <a:custGeom>
                <a:avLst/>
                <a:gdLst>
                  <a:gd name="T0" fmla="*/ 507 w 1251"/>
                  <a:gd name="T1" fmla="*/ 860 h 1246"/>
                  <a:gd name="T2" fmla="*/ 378 w 1251"/>
                  <a:gd name="T3" fmla="*/ 947 h 1246"/>
                  <a:gd name="T4" fmla="*/ 419 w 1251"/>
                  <a:gd name="T5" fmla="*/ 1064 h 1246"/>
                  <a:gd name="T6" fmla="*/ 626 w 1251"/>
                  <a:gd name="T7" fmla="*/ 1111 h 1246"/>
                  <a:gd name="T8" fmla="*/ 833 w 1251"/>
                  <a:gd name="T9" fmla="*/ 1064 h 1246"/>
                  <a:gd name="T10" fmla="*/ 874 w 1251"/>
                  <a:gd name="T11" fmla="*/ 947 h 1246"/>
                  <a:gd name="T12" fmla="*/ 745 w 1251"/>
                  <a:gd name="T13" fmla="*/ 860 h 1246"/>
                  <a:gd name="T14" fmla="*/ 626 w 1251"/>
                  <a:gd name="T15" fmla="*/ 443 h 1246"/>
                  <a:gd name="T16" fmla="*/ 541 w 1251"/>
                  <a:gd name="T17" fmla="*/ 484 h 1246"/>
                  <a:gd name="T18" fmla="*/ 517 w 1251"/>
                  <a:gd name="T19" fmla="*/ 596 h 1246"/>
                  <a:gd name="T20" fmla="*/ 558 w 1251"/>
                  <a:gd name="T21" fmla="*/ 681 h 1246"/>
                  <a:gd name="T22" fmla="*/ 651 w 1251"/>
                  <a:gd name="T23" fmla="*/ 702 h 1246"/>
                  <a:gd name="T24" fmla="*/ 724 w 1251"/>
                  <a:gd name="T25" fmla="*/ 644 h 1246"/>
                  <a:gd name="T26" fmla="*/ 732 w 1251"/>
                  <a:gd name="T27" fmla="*/ 527 h 1246"/>
                  <a:gd name="T28" fmla="*/ 674 w 1251"/>
                  <a:gd name="T29" fmla="*/ 455 h 1246"/>
                  <a:gd name="T30" fmla="*/ 569 w 1251"/>
                  <a:gd name="T31" fmla="*/ 138 h 1246"/>
                  <a:gd name="T32" fmla="*/ 364 w 1251"/>
                  <a:gd name="T33" fmla="*/ 211 h 1246"/>
                  <a:gd name="T34" fmla="*/ 213 w 1251"/>
                  <a:gd name="T35" fmla="*/ 361 h 1246"/>
                  <a:gd name="T36" fmla="*/ 139 w 1251"/>
                  <a:gd name="T37" fmla="*/ 566 h 1246"/>
                  <a:gd name="T38" fmla="*/ 162 w 1251"/>
                  <a:gd name="T39" fmla="*/ 777 h 1246"/>
                  <a:gd name="T40" fmla="*/ 259 w 1251"/>
                  <a:gd name="T41" fmla="*/ 876 h 1246"/>
                  <a:gd name="T42" fmla="*/ 394 w 1251"/>
                  <a:gd name="T43" fmla="*/ 765 h 1246"/>
                  <a:gd name="T44" fmla="*/ 390 w 1251"/>
                  <a:gd name="T45" fmla="*/ 661 h 1246"/>
                  <a:gd name="T46" fmla="*/ 384 w 1251"/>
                  <a:gd name="T47" fmla="*/ 513 h 1246"/>
                  <a:gd name="T48" fmla="*/ 453 w 1251"/>
                  <a:gd name="T49" fmla="*/ 379 h 1246"/>
                  <a:gd name="T50" fmla="*/ 586 w 1251"/>
                  <a:gd name="T51" fmla="*/ 311 h 1246"/>
                  <a:gd name="T52" fmla="*/ 738 w 1251"/>
                  <a:gd name="T53" fmla="*/ 335 h 1246"/>
                  <a:gd name="T54" fmla="*/ 844 w 1251"/>
                  <a:gd name="T55" fmla="*/ 440 h 1246"/>
                  <a:gd name="T56" fmla="*/ 870 w 1251"/>
                  <a:gd name="T57" fmla="*/ 596 h 1246"/>
                  <a:gd name="T58" fmla="*/ 837 w 1251"/>
                  <a:gd name="T59" fmla="*/ 719 h 1246"/>
                  <a:gd name="T60" fmla="*/ 931 w 1251"/>
                  <a:gd name="T61" fmla="*/ 814 h 1246"/>
                  <a:gd name="T62" fmla="*/ 1047 w 1251"/>
                  <a:gd name="T63" fmla="*/ 870 h 1246"/>
                  <a:gd name="T64" fmla="*/ 1113 w 1251"/>
                  <a:gd name="T65" fmla="*/ 677 h 1246"/>
                  <a:gd name="T66" fmla="*/ 1086 w 1251"/>
                  <a:gd name="T67" fmla="*/ 459 h 1246"/>
                  <a:gd name="T68" fmla="*/ 971 w 1251"/>
                  <a:gd name="T69" fmla="*/ 278 h 1246"/>
                  <a:gd name="T70" fmla="*/ 791 w 1251"/>
                  <a:gd name="T71" fmla="*/ 164 h 1246"/>
                  <a:gd name="T72" fmla="*/ 626 w 1251"/>
                  <a:gd name="T73" fmla="*/ 0 h 1246"/>
                  <a:gd name="T74" fmla="*/ 869 w 1251"/>
                  <a:gd name="T75" fmla="*/ 49 h 1246"/>
                  <a:gd name="T76" fmla="*/ 1068 w 1251"/>
                  <a:gd name="T77" fmla="*/ 183 h 1246"/>
                  <a:gd name="T78" fmla="*/ 1202 w 1251"/>
                  <a:gd name="T79" fmla="*/ 380 h 1246"/>
                  <a:gd name="T80" fmla="*/ 1251 w 1251"/>
                  <a:gd name="T81" fmla="*/ 623 h 1246"/>
                  <a:gd name="T82" fmla="*/ 1209 w 1251"/>
                  <a:gd name="T83" fmla="*/ 848 h 1246"/>
                  <a:gd name="T84" fmla="*/ 1094 w 1251"/>
                  <a:gd name="T85" fmla="*/ 1036 h 1246"/>
                  <a:gd name="T86" fmla="*/ 1004 w 1251"/>
                  <a:gd name="T87" fmla="*/ 1119 h 1246"/>
                  <a:gd name="T88" fmla="*/ 802 w 1251"/>
                  <a:gd name="T89" fmla="*/ 1221 h 1246"/>
                  <a:gd name="T90" fmla="*/ 565 w 1251"/>
                  <a:gd name="T91" fmla="*/ 1243 h 1246"/>
                  <a:gd name="T92" fmla="*/ 344 w 1251"/>
                  <a:gd name="T93" fmla="*/ 1179 h 1246"/>
                  <a:gd name="T94" fmla="*/ 201 w 1251"/>
                  <a:gd name="T95" fmla="*/ 1079 h 1246"/>
                  <a:gd name="T96" fmla="*/ 92 w 1251"/>
                  <a:gd name="T97" fmla="*/ 948 h 1246"/>
                  <a:gd name="T98" fmla="*/ 12 w 1251"/>
                  <a:gd name="T99" fmla="*/ 739 h 1246"/>
                  <a:gd name="T100" fmla="*/ 14 w 1251"/>
                  <a:gd name="T101" fmla="*/ 498 h 1246"/>
                  <a:gd name="T102" fmla="*/ 108 w 1251"/>
                  <a:gd name="T103" fmla="*/ 275 h 1246"/>
                  <a:gd name="T104" fmla="*/ 276 w 1251"/>
                  <a:gd name="T105" fmla="*/ 106 h 1246"/>
                  <a:gd name="T106" fmla="*/ 500 w 1251"/>
                  <a:gd name="T107" fmla="*/ 12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51" h="1246">
                    <a:moveTo>
                      <a:pt x="626" y="839"/>
                    </a:moveTo>
                    <a:lnTo>
                      <a:pt x="585" y="843"/>
                    </a:lnTo>
                    <a:lnTo>
                      <a:pt x="545" y="849"/>
                    </a:lnTo>
                    <a:lnTo>
                      <a:pt x="507" y="860"/>
                    </a:lnTo>
                    <a:lnTo>
                      <a:pt x="472" y="876"/>
                    </a:lnTo>
                    <a:lnTo>
                      <a:pt x="437" y="896"/>
                    </a:lnTo>
                    <a:lnTo>
                      <a:pt x="406" y="920"/>
                    </a:lnTo>
                    <a:lnTo>
                      <a:pt x="378" y="947"/>
                    </a:lnTo>
                    <a:lnTo>
                      <a:pt x="352" y="977"/>
                    </a:lnTo>
                    <a:lnTo>
                      <a:pt x="330" y="1012"/>
                    </a:lnTo>
                    <a:lnTo>
                      <a:pt x="373" y="1040"/>
                    </a:lnTo>
                    <a:lnTo>
                      <a:pt x="419" y="1064"/>
                    </a:lnTo>
                    <a:lnTo>
                      <a:pt x="467" y="1084"/>
                    </a:lnTo>
                    <a:lnTo>
                      <a:pt x="518" y="1099"/>
                    </a:lnTo>
                    <a:lnTo>
                      <a:pt x="572" y="1107"/>
                    </a:lnTo>
                    <a:lnTo>
                      <a:pt x="626" y="1111"/>
                    </a:lnTo>
                    <a:lnTo>
                      <a:pt x="680" y="1107"/>
                    </a:lnTo>
                    <a:lnTo>
                      <a:pt x="734" y="1099"/>
                    </a:lnTo>
                    <a:lnTo>
                      <a:pt x="785" y="1084"/>
                    </a:lnTo>
                    <a:lnTo>
                      <a:pt x="833" y="1064"/>
                    </a:lnTo>
                    <a:lnTo>
                      <a:pt x="879" y="1040"/>
                    </a:lnTo>
                    <a:lnTo>
                      <a:pt x="922" y="1012"/>
                    </a:lnTo>
                    <a:lnTo>
                      <a:pt x="900" y="977"/>
                    </a:lnTo>
                    <a:lnTo>
                      <a:pt x="874" y="947"/>
                    </a:lnTo>
                    <a:lnTo>
                      <a:pt x="846" y="920"/>
                    </a:lnTo>
                    <a:lnTo>
                      <a:pt x="814" y="896"/>
                    </a:lnTo>
                    <a:lnTo>
                      <a:pt x="781" y="876"/>
                    </a:lnTo>
                    <a:lnTo>
                      <a:pt x="745" y="860"/>
                    </a:lnTo>
                    <a:lnTo>
                      <a:pt x="707" y="849"/>
                    </a:lnTo>
                    <a:lnTo>
                      <a:pt x="667" y="843"/>
                    </a:lnTo>
                    <a:lnTo>
                      <a:pt x="626" y="839"/>
                    </a:lnTo>
                    <a:close/>
                    <a:moveTo>
                      <a:pt x="626" y="443"/>
                    </a:moveTo>
                    <a:lnTo>
                      <a:pt x="601" y="446"/>
                    </a:lnTo>
                    <a:lnTo>
                      <a:pt x="578" y="455"/>
                    </a:lnTo>
                    <a:lnTo>
                      <a:pt x="558" y="467"/>
                    </a:lnTo>
                    <a:lnTo>
                      <a:pt x="541" y="484"/>
                    </a:lnTo>
                    <a:lnTo>
                      <a:pt x="528" y="504"/>
                    </a:lnTo>
                    <a:lnTo>
                      <a:pt x="520" y="527"/>
                    </a:lnTo>
                    <a:lnTo>
                      <a:pt x="517" y="551"/>
                    </a:lnTo>
                    <a:lnTo>
                      <a:pt x="517" y="596"/>
                    </a:lnTo>
                    <a:lnTo>
                      <a:pt x="520" y="621"/>
                    </a:lnTo>
                    <a:lnTo>
                      <a:pt x="528" y="644"/>
                    </a:lnTo>
                    <a:lnTo>
                      <a:pt x="541" y="664"/>
                    </a:lnTo>
                    <a:lnTo>
                      <a:pt x="558" y="681"/>
                    </a:lnTo>
                    <a:lnTo>
                      <a:pt x="578" y="693"/>
                    </a:lnTo>
                    <a:lnTo>
                      <a:pt x="601" y="702"/>
                    </a:lnTo>
                    <a:lnTo>
                      <a:pt x="626" y="704"/>
                    </a:lnTo>
                    <a:lnTo>
                      <a:pt x="651" y="702"/>
                    </a:lnTo>
                    <a:lnTo>
                      <a:pt x="674" y="693"/>
                    </a:lnTo>
                    <a:lnTo>
                      <a:pt x="694" y="681"/>
                    </a:lnTo>
                    <a:lnTo>
                      <a:pt x="711" y="664"/>
                    </a:lnTo>
                    <a:lnTo>
                      <a:pt x="724" y="644"/>
                    </a:lnTo>
                    <a:lnTo>
                      <a:pt x="732" y="621"/>
                    </a:lnTo>
                    <a:lnTo>
                      <a:pt x="735" y="596"/>
                    </a:lnTo>
                    <a:lnTo>
                      <a:pt x="735" y="551"/>
                    </a:lnTo>
                    <a:lnTo>
                      <a:pt x="732" y="527"/>
                    </a:lnTo>
                    <a:lnTo>
                      <a:pt x="724" y="504"/>
                    </a:lnTo>
                    <a:lnTo>
                      <a:pt x="711" y="484"/>
                    </a:lnTo>
                    <a:lnTo>
                      <a:pt x="694" y="467"/>
                    </a:lnTo>
                    <a:lnTo>
                      <a:pt x="674" y="455"/>
                    </a:lnTo>
                    <a:lnTo>
                      <a:pt x="651" y="446"/>
                    </a:lnTo>
                    <a:lnTo>
                      <a:pt x="626" y="443"/>
                    </a:lnTo>
                    <a:close/>
                    <a:moveTo>
                      <a:pt x="626" y="135"/>
                    </a:moveTo>
                    <a:lnTo>
                      <a:pt x="569" y="138"/>
                    </a:lnTo>
                    <a:lnTo>
                      <a:pt x="514" y="148"/>
                    </a:lnTo>
                    <a:lnTo>
                      <a:pt x="461" y="164"/>
                    </a:lnTo>
                    <a:lnTo>
                      <a:pt x="411" y="185"/>
                    </a:lnTo>
                    <a:lnTo>
                      <a:pt x="364" y="211"/>
                    </a:lnTo>
                    <a:lnTo>
                      <a:pt x="320" y="242"/>
                    </a:lnTo>
                    <a:lnTo>
                      <a:pt x="280" y="278"/>
                    </a:lnTo>
                    <a:lnTo>
                      <a:pt x="244" y="318"/>
                    </a:lnTo>
                    <a:lnTo>
                      <a:pt x="213" y="361"/>
                    </a:lnTo>
                    <a:lnTo>
                      <a:pt x="187" y="409"/>
                    </a:lnTo>
                    <a:lnTo>
                      <a:pt x="165" y="459"/>
                    </a:lnTo>
                    <a:lnTo>
                      <a:pt x="150" y="512"/>
                    </a:lnTo>
                    <a:lnTo>
                      <a:pt x="139" y="566"/>
                    </a:lnTo>
                    <a:lnTo>
                      <a:pt x="136" y="623"/>
                    </a:lnTo>
                    <a:lnTo>
                      <a:pt x="139" y="677"/>
                    </a:lnTo>
                    <a:lnTo>
                      <a:pt x="148" y="728"/>
                    </a:lnTo>
                    <a:lnTo>
                      <a:pt x="162" y="777"/>
                    </a:lnTo>
                    <a:lnTo>
                      <a:pt x="180" y="825"/>
                    </a:lnTo>
                    <a:lnTo>
                      <a:pt x="204" y="870"/>
                    </a:lnTo>
                    <a:lnTo>
                      <a:pt x="232" y="912"/>
                    </a:lnTo>
                    <a:lnTo>
                      <a:pt x="259" y="876"/>
                    </a:lnTo>
                    <a:lnTo>
                      <a:pt x="288" y="844"/>
                    </a:lnTo>
                    <a:lnTo>
                      <a:pt x="321" y="814"/>
                    </a:lnTo>
                    <a:lnTo>
                      <a:pt x="356" y="788"/>
                    </a:lnTo>
                    <a:lnTo>
                      <a:pt x="394" y="765"/>
                    </a:lnTo>
                    <a:lnTo>
                      <a:pt x="433" y="745"/>
                    </a:lnTo>
                    <a:lnTo>
                      <a:pt x="415" y="719"/>
                    </a:lnTo>
                    <a:lnTo>
                      <a:pt x="401" y="690"/>
                    </a:lnTo>
                    <a:lnTo>
                      <a:pt x="390" y="661"/>
                    </a:lnTo>
                    <a:lnTo>
                      <a:pt x="384" y="629"/>
                    </a:lnTo>
                    <a:lnTo>
                      <a:pt x="381" y="596"/>
                    </a:lnTo>
                    <a:lnTo>
                      <a:pt x="381" y="551"/>
                    </a:lnTo>
                    <a:lnTo>
                      <a:pt x="384" y="513"/>
                    </a:lnTo>
                    <a:lnTo>
                      <a:pt x="394" y="475"/>
                    </a:lnTo>
                    <a:lnTo>
                      <a:pt x="408" y="440"/>
                    </a:lnTo>
                    <a:lnTo>
                      <a:pt x="428" y="407"/>
                    </a:lnTo>
                    <a:lnTo>
                      <a:pt x="453" y="379"/>
                    </a:lnTo>
                    <a:lnTo>
                      <a:pt x="481" y="355"/>
                    </a:lnTo>
                    <a:lnTo>
                      <a:pt x="514" y="335"/>
                    </a:lnTo>
                    <a:lnTo>
                      <a:pt x="549" y="320"/>
                    </a:lnTo>
                    <a:lnTo>
                      <a:pt x="586" y="311"/>
                    </a:lnTo>
                    <a:lnTo>
                      <a:pt x="626" y="308"/>
                    </a:lnTo>
                    <a:lnTo>
                      <a:pt x="666" y="311"/>
                    </a:lnTo>
                    <a:lnTo>
                      <a:pt x="704" y="320"/>
                    </a:lnTo>
                    <a:lnTo>
                      <a:pt x="738" y="335"/>
                    </a:lnTo>
                    <a:lnTo>
                      <a:pt x="770" y="355"/>
                    </a:lnTo>
                    <a:lnTo>
                      <a:pt x="798" y="379"/>
                    </a:lnTo>
                    <a:lnTo>
                      <a:pt x="824" y="407"/>
                    </a:lnTo>
                    <a:lnTo>
                      <a:pt x="844" y="440"/>
                    </a:lnTo>
                    <a:lnTo>
                      <a:pt x="859" y="475"/>
                    </a:lnTo>
                    <a:lnTo>
                      <a:pt x="867" y="513"/>
                    </a:lnTo>
                    <a:lnTo>
                      <a:pt x="870" y="551"/>
                    </a:lnTo>
                    <a:lnTo>
                      <a:pt x="870" y="596"/>
                    </a:lnTo>
                    <a:lnTo>
                      <a:pt x="868" y="629"/>
                    </a:lnTo>
                    <a:lnTo>
                      <a:pt x="862" y="661"/>
                    </a:lnTo>
                    <a:lnTo>
                      <a:pt x="851" y="690"/>
                    </a:lnTo>
                    <a:lnTo>
                      <a:pt x="837" y="719"/>
                    </a:lnTo>
                    <a:lnTo>
                      <a:pt x="820" y="745"/>
                    </a:lnTo>
                    <a:lnTo>
                      <a:pt x="859" y="765"/>
                    </a:lnTo>
                    <a:lnTo>
                      <a:pt x="897" y="788"/>
                    </a:lnTo>
                    <a:lnTo>
                      <a:pt x="931" y="814"/>
                    </a:lnTo>
                    <a:lnTo>
                      <a:pt x="963" y="844"/>
                    </a:lnTo>
                    <a:lnTo>
                      <a:pt x="994" y="876"/>
                    </a:lnTo>
                    <a:lnTo>
                      <a:pt x="1020" y="912"/>
                    </a:lnTo>
                    <a:lnTo>
                      <a:pt x="1047" y="870"/>
                    </a:lnTo>
                    <a:lnTo>
                      <a:pt x="1072" y="825"/>
                    </a:lnTo>
                    <a:lnTo>
                      <a:pt x="1090" y="777"/>
                    </a:lnTo>
                    <a:lnTo>
                      <a:pt x="1104" y="728"/>
                    </a:lnTo>
                    <a:lnTo>
                      <a:pt x="1113" y="677"/>
                    </a:lnTo>
                    <a:lnTo>
                      <a:pt x="1115" y="623"/>
                    </a:lnTo>
                    <a:lnTo>
                      <a:pt x="1112" y="566"/>
                    </a:lnTo>
                    <a:lnTo>
                      <a:pt x="1102" y="512"/>
                    </a:lnTo>
                    <a:lnTo>
                      <a:pt x="1086" y="459"/>
                    </a:lnTo>
                    <a:lnTo>
                      <a:pt x="1065" y="409"/>
                    </a:lnTo>
                    <a:lnTo>
                      <a:pt x="1039" y="361"/>
                    </a:lnTo>
                    <a:lnTo>
                      <a:pt x="1007" y="318"/>
                    </a:lnTo>
                    <a:lnTo>
                      <a:pt x="971" y="278"/>
                    </a:lnTo>
                    <a:lnTo>
                      <a:pt x="931" y="242"/>
                    </a:lnTo>
                    <a:lnTo>
                      <a:pt x="888" y="211"/>
                    </a:lnTo>
                    <a:lnTo>
                      <a:pt x="841" y="185"/>
                    </a:lnTo>
                    <a:lnTo>
                      <a:pt x="791" y="164"/>
                    </a:lnTo>
                    <a:lnTo>
                      <a:pt x="738" y="148"/>
                    </a:lnTo>
                    <a:lnTo>
                      <a:pt x="682" y="138"/>
                    </a:lnTo>
                    <a:lnTo>
                      <a:pt x="626" y="135"/>
                    </a:lnTo>
                    <a:close/>
                    <a:moveTo>
                      <a:pt x="626" y="0"/>
                    </a:moveTo>
                    <a:lnTo>
                      <a:pt x="690" y="3"/>
                    </a:lnTo>
                    <a:lnTo>
                      <a:pt x="752" y="12"/>
                    </a:lnTo>
                    <a:lnTo>
                      <a:pt x="812" y="28"/>
                    </a:lnTo>
                    <a:lnTo>
                      <a:pt x="869" y="49"/>
                    </a:lnTo>
                    <a:lnTo>
                      <a:pt x="924" y="75"/>
                    </a:lnTo>
                    <a:lnTo>
                      <a:pt x="976" y="106"/>
                    </a:lnTo>
                    <a:lnTo>
                      <a:pt x="1023" y="143"/>
                    </a:lnTo>
                    <a:lnTo>
                      <a:pt x="1068" y="183"/>
                    </a:lnTo>
                    <a:lnTo>
                      <a:pt x="1108" y="227"/>
                    </a:lnTo>
                    <a:lnTo>
                      <a:pt x="1144" y="275"/>
                    </a:lnTo>
                    <a:lnTo>
                      <a:pt x="1176" y="327"/>
                    </a:lnTo>
                    <a:lnTo>
                      <a:pt x="1202" y="380"/>
                    </a:lnTo>
                    <a:lnTo>
                      <a:pt x="1223" y="438"/>
                    </a:lnTo>
                    <a:lnTo>
                      <a:pt x="1238" y="498"/>
                    </a:lnTo>
                    <a:lnTo>
                      <a:pt x="1248" y="559"/>
                    </a:lnTo>
                    <a:lnTo>
                      <a:pt x="1251" y="623"/>
                    </a:lnTo>
                    <a:lnTo>
                      <a:pt x="1249" y="682"/>
                    </a:lnTo>
                    <a:lnTo>
                      <a:pt x="1240" y="739"/>
                    </a:lnTo>
                    <a:lnTo>
                      <a:pt x="1228" y="794"/>
                    </a:lnTo>
                    <a:lnTo>
                      <a:pt x="1209" y="848"/>
                    </a:lnTo>
                    <a:lnTo>
                      <a:pt x="1187" y="899"/>
                    </a:lnTo>
                    <a:lnTo>
                      <a:pt x="1159" y="948"/>
                    </a:lnTo>
                    <a:lnTo>
                      <a:pt x="1129" y="994"/>
                    </a:lnTo>
                    <a:lnTo>
                      <a:pt x="1094" y="1036"/>
                    </a:lnTo>
                    <a:lnTo>
                      <a:pt x="1055" y="1076"/>
                    </a:lnTo>
                    <a:lnTo>
                      <a:pt x="1052" y="1079"/>
                    </a:lnTo>
                    <a:lnTo>
                      <a:pt x="1047" y="1082"/>
                    </a:lnTo>
                    <a:lnTo>
                      <a:pt x="1004" y="1119"/>
                    </a:lnTo>
                    <a:lnTo>
                      <a:pt x="958" y="1150"/>
                    </a:lnTo>
                    <a:lnTo>
                      <a:pt x="908" y="1179"/>
                    </a:lnTo>
                    <a:lnTo>
                      <a:pt x="856" y="1202"/>
                    </a:lnTo>
                    <a:lnTo>
                      <a:pt x="802" y="1221"/>
                    </a:lnTo>
                    <a:lnTo>
                      <a:pt x="745" y="1235"/>
                    </a:lnTo>
                    <a:lnTo>
                      <a:pt x="686" y="1243"/>
                    </a:lnTo>
                    <a:lnTo>
                      <a:pt x="626" y="1246"/>
                    </a:lnTo>
                    <a:lnTo>
                      <a:pt x="565" y="1243"/>
                    </a:lnTo>
                    <a:lnTo>
                      <a:pt x="507" y="1235"/>
                    </a:lnTo>
                    <a:lnTo>
                      <a:pt x="450" y="1221"/>
                    </a:lnTo>
                    <a:lnTo>
                      <a:pt x="396" y="1202"/>
                    </a:lnTo>
                    <a:lnTo>
                      <a:pt x="344" y="1179"/>
                    </a:lnTo>
                    <a:lnTo>
                      <a:pt x="294" y="1150"/>
                    </a:lnTo>
                    <a:lnTo>
                      <a:pt x="248" y="1119"/>
                    </a:lnTo>
                    <a:lnTo>
                      <a:pt x="205" y="1082"/>
                    </a:lnTo>
                    <a:lnTo>
                      <a:pt x="201" y="1079"/>
                    </a:lnTo>
                    <a:lnTo>
                      <a:pt x="197" y="1076"/>
                    </a:lnTo>
                    <a:lnTo>
                      <a:pt x="158" y="1036"/>
                    </a:lnTo>
                    <a:lnTo>
                      <a:pt x="124" y="994"/>
                    </a:lnTo>
                    <a:lnTo>
                      <a:pt x="92" y="948"/>
                    </a:lnTo>
                    <a:lnTo>
                      <a:pt x="66" y="899"/>
                    </a:lnTo>
                    <a:lnTo>
                      <a:pt x="42" y="848"/>
                    </a:lnTo>
                    <a:lnTo>
                      <a:pt x="24" y="794"/>
                    </a:lnTo>
                    <a:lnTo>
                      <a:pt x="12" y="739"/>
                    </a:lnTo>
                    <a:lnTo>
                      <a:pt x="3" y="682"/>
                    </a:lnTo>
                    <a:lnTo>
                      <a:pt x="0" y="623"/>
                    </a:lnTo>
                    <a:lnTo>
                      <a:pt x="4" y="559"/>
                    </a:lnTo>
                    <a:lnTo>
                      <a:pt x="14" y="498"/>
                    </a:lnTo>
                    <a:lnTo>
                      <a:pt x="29" y="438"/>
                    </a:lnTo>
                    <a:lnTo>
                      <a:pt x="50" y="380"/>
                    </a:lnTo>
                    <a:lnTo>
                      <a:pt x="76" y="327"/>
                    </a:lnTo>
                    <a:lnTo>
                      <a:pt x="108" y="275"/>
                    </a:lnTo>
                    <a:lnTo>
                      <a:pt x="144" y="227"/>
                    </a:lnTo>
                    <a:lnTo>
                      <a:pt x="184" y="183"/>
                    </a:lnTo>
                    <a:lnTo>
                      <a:pt x="228" y="143"/>
                    </a:lnTo>
                    <a:lnTo>
                      <a:pt x="276" y="106"/>
                    </a:lnTo>
                    <a:lnTo>
                      <a:pt x="328" y="75"/>
                    </a:lnTo>
                    <a:lnTo>
                      <a:pt x="383" y="49"/>
                    </a:lnTo>
                    <a:lnTo>
                      <a:pt x="440" y="28"/>
                    </a:lnTo>
                    <a:lnTo>
                      <a:pt x="500" y="12"/>
                    </a:lnTo>
                    <a:lnTo>
                      <a:pt x="562" y="3"/>
                    </a:lnTo>
                    <a:lnTo>
                      <a:pt x="62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39" name="Freeform 21">
                <a:extLst>
                  <a:ext uri="{FF2B5EF4-FFF2-40B4-BE49-F238E27FC236}">
                    <a16:creationId xmlns:a16="http://schemas.microsoft.com/office/drawing/2014/main" id="{95132F3F-3634-49E5-9B23-7717AF449767}"/>
                  </a:ext>
                </a:extLst>
              </p:cNvPr>
              <p:cNvSpPr>
                <a:spLocks/>
              </p:cNvSpPr>
              <p:nvPr/>
            </p:nvSpPr>
            <p:spPr bwMode="auto">
              <a:xfrm>
                <a:off x="3544888" y="3233738"/>
                <a:ext cx="66675" cy="19050"/>
              </a:xfrm>
              <a:custGeom>
                <a:avLst/>
                <a:gdLst>
                  <a:gd name="T0" fmla="*/ 68 w 503"/>
                  <a:gd name="T1" fmla="*/ 0 h 135"/>
                  <a:gd name="T2" fmla="*/ 434 w 503"/>
                  <a:gd name="T3" fmla="*/ 0 h 135"/>
                  <a:gd name="T4" fmla="*/ 453 w 503"/>
                  <a:gd name="T5" fmla="*/ 2 h 135"/>
                  <a:gd name="T6" fmla="*/ 469 w 503"/>
                  <a:gd name="T7" fmla="*/ 9 h 135"/>
                  <a:gd name="T8" fmla="*/ 483 w 503"/>
                  <a:gd name="T9" fmla="*/ 20 h 135"/>
                  <a:gd name="T10" fmla="*/ 494 w 503"/>
                  <a:gd name="T11" fmla="*/ 33 h 135"/>
                  <a:gd name="T12" fmla="*/ 501 w 503"/>
                  <a:gd name="T13" fmla="*/ 49 h 135"/>
                  <a:gd name="T14" fmla="*/ 503 w 503"/>
                  <a:gd name="T15" fmla="*/ 68 h 135"/>
                  <a:gd name="T16" fmla="*/ 501 w 503"/>
                  <a:gd name="T17" fmla="*/ 86 h 135"/>
                  <a:gd name="T18" fmla="*/ 494 w 503"/>
                  <a:gd name="T19" fmla="*/ 102 h 135"/>
                  <a:gd name="T20" fmla="*/ 483 w 503"/>
                  <a:gd name="T21" fmla="*/ 115 h 135"/>
                  <a:gd name="T22" fmla="*/ 469 w 503"/>
                  <a:gd name="T23" fmla="*/ 126 h 135"/>
                  <a:gd name="T24" fmla="*/ 453 w 503"/>
                  <a:gd name="T25" fmla="*/ 133 h 135"/>
                  <a:gd name="T26" fmla="*/ 434 w 503"/>
                  <a:gd name="T27" fmla="*/ 135 h 135"/>
                  <a:gd name="T28" fmla="*/ 68 w 503"/>
                  <a:gd name="T29" fmla="*/ 135 h 135"/>
                  <a:gd name="T30" fmla="*/ 50 w 503"/>
                  <a:gd name="T31" fmla="*/ 133 h 135"/>
                  <a:gd name="T32" fmla="*/ 34 w 503"/>
                  <a:gd name="T33" fmla="*/ 126 h 135"/>
                  <a:gd name="T34" fmla="*/ 20 w 503"/>
                  <a:gd name="T35" fmla="*/ 115 h 135"/>
                  <a:gd name="T36" fmla="*/ 10 w 503"/>
                  <a:gd name="T37" fmla="*/ 102 h 135"/>
                  <a:gd name="T38" fmla="*/ 2 w 503"/>
                  <a:gd name="T39" fmla="*/ 86 h 135"/>
                  <a:gd name="T40" fmla="*/ 0 w 503"/>
                  <a:gd name="T41" fmla="*/ 68 h 135"/>
                  <a:gd name="T42" fmla="*/ 2 w 503"/>
                  <a:gd name="T43" fmla="*/ 49 h 135"/>
                  <a:gd name="T44" fmla="*/ 10 w 503"/>
                  <a:gd name="T45" fmla="*/ 33 h 135"/>
                  <a:gd name="T46" fmla="*/ 20 w 503"/>
                  <a:gd name="T47" fmla="*/ 20 h 135"/>
                  <a:gd name="T48" fmla="*/ 34 w 503"/>
                  <a:gd name="T49" fmla="*/ 9 h 135"/>
                  <a:gd name="T50" fmla="*/ 50 w 503"/>
                  <a:gd name="T51" fmla="*/ 2 h 135"/>
                  <a:gd name="T52" fmla="*/ 68 w 503"/>
                  <a:gd name="T53"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3" h="135">
                    <a:moveTo>
                      <a:pt x="68" y="0"/>
                    </a:moveTo>
                    <a:lnTo>
                      <a:pt x="434" y="0"/>
                    </a:lnTo>
                    <a:lnTo>
                      <a:pt x="453" y="2"/>
                    </a:lnTo>
                    <a:lnTo>
                      <a:pt x="469" y="9"/>
                    </a:lnTo>
                    <a:lnTo>
                      <a:pt x="483" y="20"/>
                    </a:lnTo>
                    <a:lnTo>
                      <a:pt x="494" y="33"/>
                    </a:lnTo>
                    <a:lnTo>
                      <a:pt x="501" y="49"/>
                    </a:lnTo>
                    <a:lnTo>
                      <a:pt x="503" y="68"/>
                    </a:lnTo>
                    <a:lnTo>
                      <a:pt x="501" y="86"/>
                    </a:lnTo>
                    <a:lnTo>
                      <a:pt x="494" y="102"/>
                    </a:lnTo>
                    <a:lnTo>
                      <a:pt x="483" y="115"/>
                    </a:lnTo>
                    <a:lnTo>
                      <a:pt x="469" y="126"/>
                    </a:lnTo>
                    <a:lnTo>
                      <a:pt x="453" y="133"/>
                    </a:lnTo>
                    <a:lnTo>
                      <a:pt x="434" y="135"/>
                    </a:lnTo>
                    <a:lnTo>
                      <a:pt x="68" y="135"/>
                    </a:lnTo>
                    <a:lnTo>
                      <a:pt x="50" y="133"/>
                    </a:lnTo>
                    <a:lnTo>
                      <a:pt x="34" y="126"/>
                    </a:lnTo>
                    <a:lnTo>
                      <a:pt x="20" y="115"/>
                    </a:lnTo>
                    <a:lnTo>
                      <a:pt x="10" y="102"/>
                    </a:lnTo>
                    <a:lnTo>
                      <a:pt x="2" y="86"/>
                    </a:lnTo>
                    <a:lnTo>
                      <a:pt x="0" y="68"/>
                    </a:lnTo>
                    <a:lnTo>
                      <a:pt x="2" y="49"/>
                    </a:lnTo>
                    <a:lnTo>
                      <a:pt x="10" y="33"/>
                    </a:lnTo>
                    <a:lnTo>
                      <a:pt x="20" y="20"/>
                    </a:lnTo>
                    <a:lnTo>
                      <a:pt x="34" y="9"/>
                    </a:lnTo>
                    <a:lnTo>
                      <a:pt x="50" y="2"/>
                    </a:lnTo>
                    <a:lnTo>
                      <a:pt x="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0" name="Freeform 22">
                <a:extLst>
                  <a:ext uri="{FF2B5EF4-FFF2-40B4-BE49-F238E27FC236}">
                    <a16:creationId xmlns:a16="http://schemas.microsoft.com/office/drawing/2014/main" id="{D5FC910F-8051-4756-B882-9F47A225CE96}"/>
                  </a:ext>
                </a:extLst>
              </p:cNvPr>
              <p:cNvSpPr>
                <a:spLocks/>
              </p:cNvSpPr>
              <p:nvPr/>
            </p:nvSpPr>
            <p:spPr bwMode="auto">
              <a:xfrm>
                <a:off x="3467101" y="3184525"/>
                <a:ext cx="144463" cy="17463"/>
              </a:xfrm>
              <a:custGeom>
                <a:avLst/>
                <a:gdLst>
                  <a:gd name="T0" fmla="*/ 68 w 1101"/>
                  <a:gd name="T1" fmla="*/ 0 h 136"/>
                  <a:gd name="T2" fmla="*/ 1032 w 1101"/>
                  <a:gd name="T3" fmla="*/ 0 h 136"/>
                  <a:gd name="T4" fmla="*/ 1051 w 1101"/>
                  <a:gd name="T5" fmla="*/ 2 h 136"/>
                  <a:gd name="T6" fmla="*/ 1067 w 1101"/>
                  <a:gd name="T7" fmla="*/ 10 h 136"/>
                  <a:gd name="T8" fmla="*/ 1081 w 1101"/>
                  <a:gd name="T9" fmla="*/ 20 h 136"/>
                  <a:gd name="T10" fmla="*/ 1092 w 1101"/>
                  <a:gd name="T11" fmla="*/ 34 h 136"/>
                  <a:gd name="T12" fmla="*/ 1099 w 1101"/>
                  <a:gd name="T13" fmla="*/ 50 h 136"/>
                  <a:gd name="T14" fmla="*/ 1101 w 1101"/>
                  <a:gd name="T15" fmla="*/ 69 h 136"/>
                  <a:gd name="T16" fmla="*/ 1099 w 1101"/>
                  <a:gd name="T17" fmla="*/ 87 h 136"/>
                  <a:gd name="T18" fmla="*/ 1092 w 1101"/>
                  <a:gd name="T19" fmla="*/ 102 h 136"/>
                  <a:gd name="T20" fmla="*/ 1081 w 1101"/>
                  <a:gd name="T21" fmla="*/ 116 h 136"/>
                  <a:gd name="T22" fmla="*/ 1067 w 1101"/>
                  <a:gd name="T23" fmla="*/ 126 h 136"/>
                  <a:gd name="T24" fmla="*/ 1051 w 1101"/>
                  <a:gd name="T25" fmla="*/ 134 h 136"/>
                  <a:gd name="T26" fmla="*/ 1032 w 1101"/>
                  <a:gd name="T27" fmla="*/ 136 h 136"/>
                  <a:gd name="T28" fmla="*/ 68 w 1101"/>
                  <a:gd name="T29" fmla="*/ 136 h 136"/>
                  <a:gd name="T30" fmla="*/ 50 w 1101"/>
                  <a:gd name="T31" fmla="*/ 134 h 136"/>
                  <a:gd name="T32" fmla="*/ 34 w 1101"/>
                  <a:gd name="T33" fmla="*/ 126 h 136"/>
                  <a:gd name="T34" fmla="*/ 20 w 1101"/>
                  <a:gd name="T35" fmla="*/ 116 h 136"/>
                  <a:gd name="T36" fmla="*/ 10 w 1101"/>
                  <a:gd name="T37" fmla="*/ 102 h 136"/>
                  <a:gd name="T38" fmla="*/ 2 w 1101"/>
                  <a:gd name="T39" fmla="*/ 87 h 136"/>
                  <a:gd name="T40" fmla="*/ 0 w 1101"/>
                  <a:gd name="T41" fmla="*/ 69 h 136"/>
                  <a:gd name="T42" fmla="*/ 2 w 1101"/>
                  <a:gd name="T43" fmla="*/ 50 h 136"/>
                  <a:gd name="T44" fmla="*/ 10 w 1101"/>
                  <a:gd name="T45" fmla="*/ 34 h 136"/>
                  <a:gd name="T46" fmla="*/ 20 w 1101"/>
                  <a:gd name="T47" fmla="*/ 20 h 136"/>
                  <a:gd name="T48" fmla="*/ 34 w 1101"/>
                  <a:gd name="T49" fmla="*/ 10 h 136"/>
                  <a:gd name="T50" fmla="*/ 50 w 1101"/>
                  <a:gd name="T51" fmla="*/ 2 h 136"/>
                  <a:gd name="T52" fmla="*/ 68 w 1101"/>
                  <a:gd name="T53"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01" h="136">
                    <a:moveTo>
                      <a:pt x="68" y="0"/>
                    </a:moveTo>
                    <a:lnTo>
                      <a:pt x="1032" y="0"/>
                    </a:lnTo>
                    <a:lnTo>
                      <a:pt x="1051" y="2"/>
                    </a:lnTo>
                    <a:lnTo>
                      <a:pt x="1067" y="10"/>
                    </a:lnTo>
                    <a:lnTo>
                      <a:pt x="1081" y="20"/>
                    </a:lnTo>
                    <a:lnTo>
                      <a:pt x="1092" y="34"/>
                    </a:lnTo>
                    <a:lnTo>
                      <a:pt x="1099" y="50"/>
                    </a:lnTo>
                    <a:lnTo>
                      <a:pt x="1101" y="69"/>
                    </a:lnTo>
                    <a:lnTo>
                      <a:pt x="1099" y="87"/>
                    </a:lnTo>
                    <a:lnTo>
                      <a:pt x="1092" y="102"/>
                    </a:lnTo>
                    <a:lnTo>
                      <a:pt x="1081" y="116"/>
                    </a:lnTo>
                    <a:lnTo>
                      <a:pt x="1067" y="126"/>
                    </a:lnTo>
                    <a:lnTo>
                      <a:pt x="1051" y="134"/>
                    </a:lnTo>
                    <a:lnTo>
                      <a:pt x="1032" y="136"/>
                    </a:lnTo>
                    <a:lnTo>
                      <a:pt x="68" y="136"/>
                    </a:lnTo>
                    <a:lnTo>
                      <a:pt x="50" y="134"/>
                    </a:lnTo>
                    <a:lnTo>
                      <a:pt x="34" y="126"/>
                    </a:lnTo>
                    <a:lnTo>
                      <a:pt x="20" y="116"/>
                    </a:lnTo>
                    <a:lnTo>
                      <a:pt x="10" y="102"/>
                    </a:lnTo>
                    <a:lnTo>
                      <a:pt x="2" y="87"/>
                    </a:lnTo>
                    <a:lnTo>
                      <a:pt x="0" y="69"/>
                    </a:lnTo>
                    <a:lnTo>
                      <a:pt x="2" y="50"/>
                    </a:lnTo>
                    <a:lnTo>
                      <a:pt x="10" y="34"/>
                    </a:lnTo>
                    <a:lnTo>
                      <a:pt x="20" y="20"/>
                    </a:lnTo>
                    <a:lnTo>
                      <a:pt x="34" y="10"/>
                    </a:lnTo>
                    <a:lnTo>
                      <a:pt x="50" y="2"/>
                    </a:lnTo>
                    <a:lnTo>
                      <a:pt x="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1" name="Freeform 23">
                <a:extLst>
                  <a:ext uri="{FF2B5EF4-FFF2-40B4-BE49-F238E27FC236}">
                    <a16:creationId xmlns:a16="http://schemas.microsoft.com/office/drawing/2014/main" id="{3532B0D6-F79E-4B4E-A26B-D1D2277DB653}"/>
                  </a:ext>
                </a:extLst>
              </p:cNvPr>
              <p:cNvSpPr>
                <a:spLocks/>
              </p:cNvSpPr>
              <p:nvPr/>
            </p:nvSpPr>
            <p:spPr bwMode="auto">
              <a:xfrm>
                <a:off x="3467101" y="3133725"/>
                <a:ext cx="144463" cy="17463"/>
              </a:xfrm>
              <a:custGeom>
                <a:avLst/>
                <a:gdLst>
                  <a:gd name="T0" fmla="*/ 68 w 1101"/>
                  <a:gd name="T1" fmla="*/ 0 h 136"/>
                  <a:gd name="T2" fmla="*/ 1032 w 1101"/>
                  <a:gd name="T3" fmla="*/ 0 h 136"/>
                  <a:gd name="T4" fmla="*/ 1051 w 1101"/>
                  <a:gd name="T5" fmla="*/ 2 h 136"/>
                  <a:gd name="T6" fmla="*/ 1067 w 1101"/>
                  <a:gd name="T7" fmla="*/ 9 h 136"/>
                  <a:gd name="T8" fmla="*/ 1081 w 1101"/>
                  <a:gd name="T9" fmla="*/ 20 h 136"/>
                  <a:gd name="T10" fmla="*/ 1092 w 1101"/>
                  <a:gd name="T11" fmla="*/ 34 h 136"/>
                  <a:gd name="T12" fmla="*/ 1099 w 1101"/>
                  <a:gd name="T13" fmla="*/ 49 h 136"/>
                  <a:gd name="T14" fmla="*/ 1101 w 1101"/>
                  <a:gd name="T15" fmla="*/ 68 h 136"/>
                  <a:gd name="T16" fmla="*/ 1099 w 1101"/>
                  <a:gd name="T17" fmla="*/ 86 h 136"/>
                  <a:gd name="T18" fmla="*/ 1092 w 1101"/>
                  <a:gd name="T19" fmla="*/ 102 h 136"/>
                  <a:gd name="T20" fmla="*/ 1081 w 1101"/>
                  <a:gd name="T21" fmla="*/ 116 h 136"/>
                  <a:gd name="T22" fmla="*/ 1067 w 1101"/>
                  <a:gd name="T23" fmla="*/ 126 h 136"/>
                  <a:gd name="T24" fmla="*/ 1051 w 1101"/>
                  <a:gd name="T25" fmla="*/ 133 h 136"/>
                  <a:gd name="T26" fmla="*/ 1032 w 1101"/>
                  <a:gd name="T27" fmla="*/ 136 h 136"/>
                  <a:gd name="T28" fmla="*/ 68 w 1101"/>
                  <a:gd name="T29" fmla="*/ 136 h 136"/>
                  <a:gd name="T30" fmla="*/ 50 w 1101"/>
                  <a:gd name="T31" fmla="*/ 133 h 136"/>
                  <a:gd name="T32" fmla="*/ 34 w 1101"/>
                  <a:gd name="T33" fmla="*/ 126 h 136"/>
                  <a:gd name="T34" fmla="*/ 20 w 1101"/>
                  <a:gd name="T35" fmla="*/ 116 h 136"/>
                  <a:gd name="T36" fmla="*/ 10 w 1101"/>
                  <a:gd name="T37" fmla="*/ 102 h 136"/>
                  <a:gd name="T38" fmla="*/ 2 w 1101"/>
                  <a:gd name="T39" fmla="*/ 86 h 136"/>
                  <a:gd name="T40" fmla="*/ 0 w 1101"/>
                  <a:gd name="T41" fmla="*/ 68 h 136"/>
                  <a:gd name="T42" fmla="*/ 2 w 1101"/>
                  <a:gd name="T43" fmla="*/ 49 h 136"/>
                  <a:gd name="T44" fmla="*/ 10 w 1101"/>
                  <a:gd name="T45" fmla="*/ 34 h 136"/>
                  <a:gd name="T46" fmla="*/ 20 w 1101"/>
                  <a:gd name="T47" fmla="*/ 20 h 136"/>
                  <a:gd name="T48" fmla="*/ 34 w 1101"/>
                  <a:gd name="T49" fmla="*/ 9 h 136"/>
                  <a:gd name="T50" fmla="*/ 50 w 1101"/>
                  <a:gd name="T51" fmla="*/ 2 h 136"/>
                  <a:gd name="T52" fmla="*/ 68 w 1101"/>
                  <a:gd name="T53"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01" h="136">
                    <a:moveTo>
                      <a:pt x="68" y="0"/>
                    </a:moveTo>
                    <a:lnTo>
                      <a:pt x="1032" y="0"/>
                    </a:lnTo>
                    <a:lnTo>
                      <a:pt x="1051" y="2"/>
                    </a:lnTo>
                    <a:lnTo>
                      <a:pt x="1067" y="9"/>
                    </a:lnTo>
                    <a:lnTo>
                      <a:pt x="1081" y="20"/>
                    </a:lnTo>
                    <a:lnTo>
                      <a:pt x="1092" y="34"/>
                    </a:lnTo>
                    <a:lnTo>
                      <a:pt x="1099" y="49"/>
                    </a:lnTo>
                    <a:lnTo>
                      <a:pt x="1101" y="68"/>
                    </a:lnTo>
                    <a:lnTo>
                      <a:pt x="1099" y="86"/>
                    </a:lnTo>
                    <a:lnTo>
                      <a:pt x="1092" y="102"/>
                    </a:lnTo>
                    <a:lnTo>
                      <a:pt x="1081" y="116"/>
                    </a:lnTo>
                    <a:lnTo>
                      <a:pt x="1067" y="126"/>
                    </a:lnTo>
                    <a:lnTo>
                      <a:pt x="1051" y="133"/>
                    </a:lnTo>
                    <a:lnTo>
                      <a:pt x="1032" y="136"/>
                    </a:lnTo>
                    <a:lnTo>
                      <a:pt x="68" y="136"/>
                    </a:lnTo>
                    <a:lnTo>
                      <a:pt x="50" y="133"/>
                    </a:lnTo>
                    <a:lnTo>
                      <a:pt x="34" y="126"/>
                    </a:lnTo>
                    <a:lnTo>
                      <a:pt x="20" y="116"/>
                    </a:lnTo>
                    <a:lnTo>
                      <a:pt x="10" y="102"/>
                    </a:lnTo>
                    <a:lnTo>
                      <a:pt x="2" y="86"/>
                    </a:lnTo>
                    <a:lnTo>
                      <a:pt x="0" y="68"/>
                    </a:lnTo>
                    <a:lnTo>
                      <a:pt x="2" y="49"/>
                    </a:lnTo>
                    <a:lnTo>
                      <a:pt x="10" y="34"/>
                    </a:lnTo>
                    <a:lnTo>
                      <a:pt x="20" y="20"/>
                    </a:lnTo>
                    <a:lnTo>
                      <a:pt x="34" y="9"/>
                    </a:lnTo>
                    <a:lnTo>
                      <a:pt x="50" y="2"/>
                    </a:lnTo>
                    <a:lnTo>
                      <a:pt x="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2" name="Freeform 24">
                <a:extLst>
                  <a:ext uri="{FF2B5EF4-FFF2-40B4-BE49-F238E27FC236}">
                    <a16:creationId xmlns:a16="http://schemas.microsoft.com/office/drawing/2014/main" id="{B2F78FF7-C155-4101-BE3D-36A52D631519}"/>
                  </a:ext>
                </a:extLst>
              </p:cNvPr>
              <p:cNvSpPr>
                <a:spLocks/>
              </p:cNvSpPr>
              <p:nvPr/>
            </p:nvSpPr>
            <p:spPr bwMode="auto">
              <a:xfrm>
                <a:off x="3427413" y="3082925"/>
                <a:ext cx="19050" cy="19050"/>
              </a:xfrm>
              <a:custGeom>
                <a:avLst/>
                <a:gdLst>
                  <a:gd name="T0" fmla="*/ 69 w 136"/>
                  <a:gd name="T1" fmla="*/ 0 h 135"/>
                  <a:gd name="T2" fmla="*/ 87 w 136"/>
                  <a:gd name="T3" fmla="*/ 2 h 135"/>
                  <a:gd name="T4" fmla="*/ 102 w 136"/>
                  <a:gd name="T5" fmla="*/ 9 h 135"/>
                  <a:gd name="T6" fmla="*/ 117 w 136"/>
                  <a:gd name="T7" fmla="*/ 20 h 135"/>
                  <a:gd name="T8" fmla="*/ 128 w 136"/>
                  <a:gd name="T9" fmla="*/ 33 h 135"/>
                  <a:gd name="T10" fmla="*/ 134 w 136"/>
                  <a:gd name="T11" fmla="*/ 50 h 135"/>
                  <a:gd name="T12" fmla="*/ 136 w 136"/>
                  <a:gd name="T13" fmla="*/ 68 h 135"/>
                  <a:gd name="T14" fmla="*/ 134 w 136"/>
                  <a:gd name="T15" fmla="*/ 85 h 135"/>
                  <a:gd name="T16" fmla="*/ 128 w 136"/>
                  <a:gd name="T17" fmla="*/ 102 h 135"/>
                  <a:gd name="T18" fmla="*/ 117 w 136"/>
                  <a:gd name="T19" fmla="*/ 115 h 135"/>
                  <a:gd name="T20" fmla="*/ 102 w 136"/>
                  <a:gd name="T21" fmla="*/ 126 h 135"/>
                  <a:gd name="T22" fmla="*/ 87 w 136"/>
                  <a:gd name="T23" fmla="*/ 133 h 135"/>
                  <a:gd name="T24" fmla="*/ 69 w 136"/>
                  <a:gd name="T25" fmla="*/ 135 h 135"/>
                  <a:gd name="T26" fmla="*/ 51 w 136"/>
                  <a:gd name="T27" fmla="*/ 133 h 135"/>
                  <a:gd name="T28" fmla="*/ 35 w 136"/>
                  <a:gd name="T29" fmla="*/ 126 h 135"/>
                  <a:gd name="T30" fmla="*/ 20 w 136"/>
                  <a:gd name="T31" fmla="*/ 115 h 135"/>
                  <a:gd name="T32" fmla="*/ 10 w 136"/>
                  <a:gd name="T33" fmla="*/ 102 h 135"/>
                  <a:gd name="T34" fmla="*/ 3 w 136"/>
                  <a:gd name="T35" fmla="*/ 85 h 135"/>
                  <a:gd name="T36" fmla="*/ 0 w 136"/>
                  <a:gd name="T37" fmla="*/ 68 h 135"/>
                  <a:gd name="T38" fmla="*/ 3 w 136"/>
                  <a:gd name="T39" fmla="*/ 50 h 135"/>
                  <a:gd name="T40" fmla="*/ 10 w 136"/>
                  <a:gd name="T41" fmla="*/ 33 h 135"/>
                  <a:gd name="T42" fmla="*/ 20 w 136"/>
                  <a:gd name="T43" fmla="*/ 20 h 135"/>
                  <a:gd name="T44" fmla="*/ 35 w 136"/>
                  <a:gd name="T45" fmla="*/ 9 h 135"/>
                  <a:gd name="T46" fmla="*/ 51 w 136"/>
                  <a:gd name="T47" fmla="*/ 2 h 135"/>
                  <a:gd name="T48" fmla="*/ 69 w 136"/>
                  <a:gd name="T4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6" h="135">
                    <a:moveTo>
                      <a:pt x="69" y="0"/>
                    </a:moveTo>
                    <a:lnTo>
                      <a:pt x="87" y="2"/>
                    </a:lnTo>
                    <a:lnTo>
                      <a:pt x="102" y="9"/>
                    </a:lnTo>
                    <a:lnTo>
                      <a:pt x="117" y="20"/>
                    </a:lnTo>
                    <a:lnTo>
                      <a:pt x="128" y="33"/>
                    </a:lnTo>
                    <a:lnTo>
                      <a:pt x="134" y="50"/>
                    </a:lnTo>
                    <a:lnTo>
                      <a:pt x="136" y="68"/>
                    </a:lnTo>
                    <a:lnTo>
                      <a:pt x="134" y="85"/>
                    </a:lnTo>
                    <a:lnTo>
                      <a:pt x="128" y="102"/>
                    </a:lnTo>
                    <a:lnTo>
                      <a:pt x="117" y="115"/>
                    </a:lnTo>
                    <a:lnTo>
                      <a:pt x="102" y="126"/>
                    </a:lnTo>
                    <a:lnTo>
                      <a:pt x="87" y="133"/>
                    </a:lnTo>
                    <a:lnTo>
                      <a:pt x="69" y="135"/>
                    </a:lnTo>
                    <a:lnTo>
                      <a:pt x="51" y="133"/>
                    </a:lnTo>
                    <a:lnTo>
                      <a:pt x="35" y="126"/>
                    </a:lnTo>
                    <a:lnTo>
                      <a:pt x="20" y="115"/>
                    </a:lnTo>
                    <a:lnTo>
                      <a:pt x="10" y="102"/>
                    </a:lnTo>
                    <a:lnTo>
                      <a:pt x="3" y="85"/>
                    </a:lnTo>
                    <a:lnTo>
                      <a:pt x="0" y="68"/>
                    </a:lnTo>
                    <a:lnTo>
                      <a:pt x="3" y="50"/>
                    </a:lnTo>
                    <a:lnTo>
                      <a:pt x="10" y="33"/>
                    </a:lnTo>
                    <a:lnTo>
                      <a:pt x="20" y="20"/>
                    </a:lnTo>
                    <a:lnTo>
                      <a:pt x="35" y="9"/>
                    </a:lnTo>
                    <a:lnTo>
                      <a:pt x="51" y="2"/>
                    </a:lnTo>
                    <a:lnTo>
                      <a:pt x="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3" name="Freeform 25">
                <a:extLst>
                  <a:ext uri="{FF2B5EF4-FFF2-40B4-BE49-F238E27FC236}">
                    <a16:creationId xmlns:a16="http://schemas.microsoft.com/office/drawing/2014/main" id="{56960A9A-118D-4DF0-BDDB-C905BFCB1755}"/>
                  </a:ext>
                </a:extLst>
              </p:cNvPr>
              <p:cNvSpPr>
                <a:spLocks/>
              </p:cNvSpPr>
              <p:nvPr/>
            </p:nvSpPr>
            <p:spPr bwMode="auto">
              <a:xfrm>
                <a:off x="3427413" y="3133725"/>
                <a:ext cx="19050" cy="17463"/>
              </a:xfrm>
              <a:custGeom>
                <a:avLst/>
                <a:gdLst>
                  <a:gd name="T0" fmla="*/ 69 w 136"/>
                  <a:gd name="T1" fmla="*/ 0 h 136"/>
                  <a:gd name="T2" fmla="*/ 87 w 136"/>
                  <a:gd name="T3" fmla="*/ 2 h 136"/>
                  <a:gd name="T4" fmla="*/ 102 w 136"/>
                  <a:gd name="T5" fmla="*/ 9 h 136"/>
                  <a:gd name="T6" fmla="*/ 117 w 136"/>
                  <a:gd name="T7" fmla="*/ 20 h 136"/>
                  <a:gd name="T8" fmla="*/ 128 w 136"/>
                  <a:gd name="T9" fmla="*/ 34 h 136"/>
                  <a:gd name="T10" fmla="*/ 134 w 136"/>
                  <a:gd name="T11" fmla="*/ 50 h 136"/>
                  <a:gd name="T12" fmla="*/ 136 w 136"/>
                  <a:gd name="T13" fmla="*/ 68 h 136"/>
                  <a:gd name="T14" fmla="*/ 134 w 136"/>
                  <a:gd name="T15" fmla="*/ 85 h 136"/>
                  <a:gd name="T16" fmla="*/ 128 w 136"/>
                  <a:gd name="T17" fmla="*/ 102 h 136"/>
                  <a:gd name="T18" fmla="*/ 117 w 136"/>
                  <a:gd name="T19" fmla="*/ 116 h 136"/>
                  <a:gd name="T20" fmla="*/ 102 w 136"/>
                  <a:gd name="T21" fmla="*/ 126 h 136"/>
                  <a:gd name="T22" fmla="*/ 87 w 136"/>
                  <a:gd name="T23" fmla="*/ 133 h 136"/>
                  <a:gd name="T24" fmla="*/ 69 w 136"/>
                  <a:gd name="T25" fmla="*/ 136 h 136"/>
                  <a:gd name="T26" fmla="*/ 51 w 136"/>
                  <a:gd name="T27" fmla="*/ 133 h 136"/>
                  <a:gd name="T28" fmla="*/ 35 w 136"/>
                  <a:gd name="T29" fmla="*/ 126 h 136"/>
                  <a:gd name="T30" fmla="*/ 20 w 136"/>
                  <a:gd name="T31" fmla="*/ 116 h 136"/>
                  <a:gd name="T32" fmla="*/ 10 w 136"/>
                  <a:gd name="T33" fmla="*/ 102 h 136"/>
                  <a:gd name="T34" fmla="*/ 3 w 136"/>
                  <a:gd name="T35" fmla="*/ 85 h 136"/>
                  <a:gd name="T36" fmla="*/ 0 w 136"/>
                  <a:gd name="T37" fmla="*/ 68 h 136"/>
                  <a:gd name="T38" fmla="*/ 3 w 136"/>
                  <a:gd name="T39" fmla="*/ 50 h 136"/>
                  <a:gd name="T40" fmla="*/ 10 w 136"/>
                  <a:gd name="T41" fmla="*/ 34 h 136"/>
                  <a:gd name="T42" fmla="*/ 20 w 136"/>
                  <a:gd name="T43" fmla="*/ 20 h 136"/>
                  <a:gd name="T44" fmla="*/ 35 w 136"/>
                  <a:gd name="T45" fmla="*/ 9 h 136"/>
                  <a:gd name="T46" fmla="*/ 51 w 136"/>
                  <a:gd name="T47" fmla="*/ 2 h 136"/>
                  <a:gd name="T48" fmla="*/ 69 w 136"/>
                  <a:gd name="T49"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6" h="136">
                    <a:moveTo>
                      <a:pt x="69" y="0"/>
                    </a:moveTo>
                    <a:lnTo>
                      <a:pt x="87" y="2"/>
                    </a:lnTo>
                    <a:lnTo>
                      <a:pt x="102" y="9"/>
                    </a:lnTo>
                    <a:lnTo>
                      <a:pt x="117" y="20"/>
                    </a:lnTo>
                    <a:lnTo>
                      <a:pt x="128" y="34"/>
                    </a:lnTo>
                    <a:lnTo>
                      <a:pt x="134" y="50"/>
                    </a:lnTo>
                    <a:lnTo>
                      <a:pt x="136" y="68"/>
                    </a:lnTo>
                    <a:lnTo>
                      <a:pt x="134" y="85"/>
                    </a:lnTo>
                    <a:lnTo>
                      <a:pt x="128" y="102"/>
                    </a:lnTo>
                    <a:lnTo>
                      <a:pt x="117" y="116"/>
                    </a:lnTo>
                    <a:lnTo>
                      <a:pt x="102" y="126"/>
                    </a:lnTo>
                    <a:lnTo>
                      <a:pt x="87" y="133"/>
                    </a:lnTo>
                    <a:lnTo>
                      <a:pt x="69" y="136"/>
                    </a:lnTo>
                    <a:lnTo>
                      <a:pt x="51" y="133"/>
                    </a:lnTo>
                    <a:lnTo>
                      <a:pt x="35" y="126"/>
                    </a:lnTo>
                    <a:lnTo>
                      <a:pt x="20" y="116"/>
                    </a:lnTo>
                    <a:lnTo>
                      <a:pt x="10" y="102"/>
                    </a:lnTo>
                    <a:lnTo>
                      <a:pt x="3" y="85"/>
                    </a:lnTo>
                    <a:lnTo>
                      <a:pt x="0" y="68"/>
                    </a:lnTo>
                    <a:lnTo>
                      <a:pt x="3" y="50"/>
                    </a:lnTo>
                    <a:lnTo>
                      <a:pt x="10" y="34"/>
                    </a:lnTo>
                    <a:lnTo>
                      <a:pt x="20" y="20"/>
                    </a:lnTo>
                    <a:lnTo>
                      <a:pt x="35" y="9"/>
                    </a:lnTo>
                    <a:lnTo>
                      <a:pt x="51" y="2"/>
                    </a:lnTo>
                    <a:lnTo>
                      <a:pt x="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4" name="Freeform 26">
                <a:extLst>
                  <a:ext uri="{FF2B5EF4-FFF2-40B4-BE49-F238E27FC236}">
                    <a16:creationId xmlns:a16="http://schemas.microsoft.com/office/drawing/2014/main" id="{07C0E8C2-68B9-4042-B4D7-818CACD27FB8}"/>
                  </a:ext>
                </a:extLst>
              </p:cNvPr>
              <p:cNvSpPr>
                <a:spLocks/>
              </p:cNvSpPr>
              <p:nvPr/>
            </p:nvSpPr>
            <p:spPr bwMode="auto">
              <a:xfrm>
                <a:off x="3427413" y="3184525"/>
                <a:ext cx="19050" cy="17463"/>
              </a:xfrm>
              <a:custGeom>
                <a:avLst/>
                <a:gdLst>
                  <a:gd name="T0" fmla="*/ 69 w 136"/>
                  <a:gd name="T1" fmla="*/ 0 h 136"/>
                  <a:gd name="T2" fmla="*/ 87 w 136"/>
                  <a:gd name="T3" fmla="*/ 2 h 136"/>
                  <a:gd name="T4" fmla="*/ 102 w 136"/>
                  <a:gd name="T5" fmla="*/ 10 h 136"/>
                  <a:gd name="T6" fmla="*/ 117 w 136"/>
                  <a:gd name="T7" fmla="*/ 20 h 136"/>
                  <a:gd name="T8" fmla="*/ 128 w 136"/>
                  <a:gd name="T9" fmla="*/ 34 h 136"/>
                  <a:gd name="T10" fmla="*/ 134 w 136"/>
                  <a:gd name="T11" fmla="*/ 51 h 136"/>
                  <a:gd name="T12" fmla="*/ 136 w 136"/>
                  <a:gd name="T13" fmla="*/ 69 h 136"/>
                  <a:gd name="T14" fmla="*/ 134 w 136"/>
                  <a:gd name="T15" fmla="*/ 85 h 136"/>
                  <a:gd name="T16" fmla="*/ 128 w 136"/>
                  <a:gd name="T17" fmla="*/ 102 h 136"/>
                  <a:gd name="T18" fmla="*/ 117 w 136"/>
                  <a:gd name="T19" fmla="*/ 116 h 136"/>
                  <a:gd name="T20" fmla="*/ 102 w 136"/>
                  <a:gd name="T21" fmla="*/ 126 h 136"/>
                  <a:gd name="T22" fmla="*/ 87 w 136"/>
                  <a:gd name="T23" fmla="*/ 134 h 136"/>
                  <a:gd name="T24" fmla="*/ 69 w 136"/>
                  <a:gd name="T25" fmla="*/ 136 h 136"/>
                  <a:gd name="T26" fmla="*/ 51 w 136"/>
                  <a:gd name="T27" fmla="*/ 134 h 136"/>
                  <a:gd name="T28" fmla="*/ 35 w 136"/>
                  <a:gd name="T29" fmla="*/ 126 h 136"/>
                  <a:gd name="T30" fmla="*/ 20 w 136"/>
                  <a:gd name="T31" fmla="*/ 116 h 136"/>
                  <a:gd name="T32" fmla="*/ 10 w 136"/>
                  <a:gd name="T33" fmla="*/ 102 h 136"/>
                  <a:gd name="T34" fmla="*/ 3 w 136"/>
                  <a:gd name="T35" fmla="*/ 85 h 136"/>
                  <a:gd name="T36" fmla="*/ 0 w 136"/>
                  <a:gd name="T37" fmla="*/ 69 h 136"/>
                  <a:gd name="T38" fmla="*/ 3 w 136"/>
                  <a:gd name="T39" fmla="*/ 51 h 136"/>
                  <a:gd name="T40" fmla="*/ 10 w 136"/>
                  <a:gd name="T41" fmla="*/ 34 h 136"/>
                  <a:gd name="T42" fmla="*/ 20 w 136"/>
                  <a:gd name="T43" fmla="*/ 20 h 136"/>
                  <a:gd name="T44" fmla="*/ 35 w 136"/>
                  <a:gd name="T45" fmla="*/ 10 h 136"/>
                  <a:gd name="T46" fmla="*/ 51 w 136"/>
                  <a:gd name="T47" fmla="*/ 2 h 136"/>
                  <a:gd name="T48" fmla="*/ 69 w 136"/>
                  <a:gd name="T49"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6" h="136">
                    <a:moveTo>
                      <a:pt x="69" y="0"/>
                    </a:moveTo>
                    <a:lnTo>
                      <a:pt x="87" y="2"/>
                    </a:lnTo>
                    <a:lnTo>
                      <a:pt x="102" y="10"/>
                    </a:lnTo>
                    <a:lnTo>
                      <a:pt x="117" y="20"/>
                    </a:lnTo>
                    <a:lnTo>
                      <a:pt x="128" y="34"/>
                    </a:lnTo>
                    <a:lnTo>
                      <a:pt x="134" y="51"/>
                    </a:lnTo>
                    <a:lnTo>
                      <a:pt x="136" y="69"/>
                    </a:lnTo>
                    <a:lnTo>
                      <a:pt x="134" y="85"/>
                    </a:lnTo>
                    <a:lnTo>
                      <a:pt x="128" y="102"/>
                    </a:lnTo>
                    <a:lnTo>
                      <a:pt x="117" y="116"/>
                    </a:lnTo>
                    <a:lnTo>
                      <a:pt x="102" y="126"/>
                    </a:lnTo>
                    <a:lnTo>
                      <a:pt x="87" y="134"/>
                    </a:lnTo>
                    <a:lnTo>
                      <a:pt x="69" y="136"/>
                    </a:lnTo>
                    <a:lnTo>
                      <a:pt x="51" y="134"/>
                    </a:lnTo>
                    <a:lnTo>
                      <a:pt x="35" y="126"/>
                    </a:lnTo>
                    <a:lnTo>
                      <a:pt x="20" y="116"/>
                    </a:lnTo>
                    <a:lnTo>
                      <a:pt x="10" y="102"/>
                    </a:lnTo>
                    <a:lnTo>
                      <a:pt x="3" y="85"/>
                    </a:lnTo>
                    <a:lnTo>
                      <a:pt x="0" y="69"/>
                    </a:lnTo>
                    <a:lnTo>
                      <a:pt x="3" y="51"/>
                    </a:lnTo>
                    <a:lnTo>
                      <a:pt x="10" y="34"/>
                    </a:lnTo>
                    <a:lnTo>
                      <a:pt x="20" y="20"/>
                    </a:lnTo>
                    <a:lnTo>
                      <a:pt x="35" y="10"/>
                    </a:lnTo>
                    <a:lnTo>
                      <a:pt x="51" y="2"/>
                    </a:lnTo>
                    <a:lnTo>
                      <a:pt x="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5" name="Freeform 27">
                <a:extLst>
                  <a:ext uri="{FF2B5EF4-FFF2-40B4-BE49-F238E27FC236}">
                    <a16:creationId xmlns:a16="http://schemas.microsoft.com/office/drawing/2014/main" id="{BED8FED3-27DC-4E46-A64D-3DEF5B8A2C7A}"/>
                  </a:ext>
                </a:extLst>
              </p:cNvPr>
              <p:cNvSpPr>
                <a:spLocks/>
              </p:cNvSpPr>
              <p:nvPr/>
            </p:nvSpPr>
            <p:spPr bwMode="auto">
              <a:xfrm>
                <a:off x="3467101" y="3082925"/>
                <a:ext cx="144463" cy="19050"/>
              </a:xfrm>
              <a:custGeom>
                <a:avLst/>
                <a:gdLst>
                  <a:gd name="T0" fmla="*/ 68 w 1101"/>
                  <a:gd name="T1" fmla="*/ 0 h 135"/>
                  <a:gd name="T2" fmla="*/ 1032 w 1101"/>
                  <a:gd name="T3" fmla="*/ 0 h 135"/>
                  <a:gd name="T4" fmla="*/ 1051 w 1101"/>
                  <a:gd name="T5" fmla="*/ 3 h 135"/>
                  <a:gd name="T6" fmla="*/ 1067 w 1101"/>
                  <a:gd name="T7" fmla="*/ 9 h 135"/>
                  <a:gd name="T8" fmla="*/ 1081 w 1101"/>
                  <a:gd name="T9" fmla="*/ 20 h 135"/>
                  <a:gd name="T10" fmla="*/ 1092 w 1101"/>
                  <a:gd name="T11" fmla="*/ 33 h 135"/>
                  <a:gd name="T12" fmla="*/ 1099 w 1101"/>
                  <a:gd name="T13" fmla="*/ 50 h 135"/>
                  <a:gd name="T14" fmla="*/ 1101 w 1101"/>
                  <a:gd name="T15" fmla="*/ 68 h 135"/>
                  <a:gd name="T16" fmla="*/ 1099 w 1101"/>
                  <a:gd name="T17" fmla="*/ 86 h 135"/>
                  <a:gd name="T18" fmla="*/ 1092 w 1101"/>
                  <a:gd name="T19" fmla="*/ 102 h 135"/>
                  <a:gd name="T20" fmla="*/ 1081 w 1101"/>
                  <a:gd name="T21" fmla="*/ 115 h 135"/>
                  <a:gd name="T22" fmla="*/ 1067 w 1101"/>
                  <a:gd name="T23" fmla="*/ 126 h 135"/>
                  <a:gd name="T24" fmla="*/ 1051 w 1101"/>
                  <a:gd name="T25" fmla="*/ 133 h 135"/>
                  <a:gd name="T26" fmla="*/ 1032 w 1101"/>
                  <a:gd name="T27" fmla="*/ 135 h 135"/>
                  <a:gd name="T28" fmla="*/ 68 w 1101"/>
                  <a:gd name="T29" fmla="*/ 135 h 135"/>
                  <a:gd name="T30" fmla="*/ 50 w 1101"/>
                  <a:gd name="T31" fmla="*/ 133 h 135"/>
                  <a:gd name="T32" fmla="*/ 34 w 1101"/>
                  <a:gd name="T33" fmla="*/ 126 h 135"/>
                  <a:gd name="T34" fmla="*/ 20 w 1101"/>
                  <a:gd name="T35" fmla="*/ 115 h 135"/>
                  <a:gd name="T36" fmla="*/ 10 w 1101"/>
                  <a:gd name="T37" fmla="*/ 102 h 135"/>
                  <a:gd name="T38" fmla="*/ 2 w 1101"/>
                  <a:gd name="T39" fmla="*/ 86 h 135"/>
                  <a:gd name="T40" fmla="*/ 0 w 1101"/>
                  <a:gd name="T41" fmla="*/ 68 h 135"/>
                  <a:gd name="T42" fmla="*/ 2 w 1101"/>
                  <a:gd name="T43" fmla="*/ 50 h 135"/>
                  <a:gd name="T44" fmla="*/ 10 w 1101"/>
                  <a:gd name="T45" fmla="*/ 33 h 135"/>
                  <a:gd name="T46" fmla="*/ 20 w 1101"/>
                  <a:gd name="T47" fmla="*/ 20 h 135"/>
                  <a:gd name="T48" fmla="*/ 34 w 1101"/>
                  <a:gd name="T49" fmla="*/ 9 h 135"/>
                  <a:gd name="T50" fmla="*/ 50 w 1101"/>
                  <a:gd name="T51" fmla="*/ 3 h 135"/>
                  <a:gd name="T52" fmla="*/ 68 w 1101"/>
                  <a:gd name="T53"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01" h="135">
                    <a:moveTo>
                      <a:pt x="68" y="0"/>
                    </a:moveTo>
                    <a:lnTo>
                      <a:pt x="1032" y="0"/>
                    </a:lnTo>
                    <a:lnTo>
                      <a:pt x="1051" y="3"/>
                    </a:lnTo>
                    <a:lnTo>
                      <a:pt x="1067" y="9"/>
                    </a:lnTo>
                    <a:lnTo>
                      <a:pt x="1081" y="20"/>
                    </a:lnTo>
                    <a:lnTo>
                      <a:pt x="1092" y="33"/>
                    </a:lnTo>
                    <a:lnTo>
                      <a:pt x="1099" y="50"/>
                    </a:lnTo>
                    <a:lnTo>
                      <a:pt x="1101" y="68"/>
                    </a:lnTo>
                    <a:lnTo>
                      <a:pt x="1099" y="86"/>
                    </a:lnTo>
                    <a:lnTo>
                      <a:pt x="1092" y="102"/>
                    </a:lnTo>
                    <a:lnTo>
                      <a:pt x="1081" y="115"/>
                    </a:lnTo>
                    <a:lnTo>
                      <a:pt x="1067" y="126"/>
                    </a:lnTo>
                    <a:lnTo>
                      <a:pt x="1051" y="133"/>
                    </a:lnTo>
                    <a:lnTo>
                      <a:pt x="1032" y="135"/>
                    </a:lnTo>
                    <a:lnTo>
                      <a:pt x="68" y="135"/>
                    </a:lnTo>
                    <a:lnTo>
                      <a:pt x="50" y="133"/>
                    </a:lnTo>
                    <a:lnTo>
                      <a:pt x="34" y="126"/>
                    </a:lnTo>
                    <a:lnTo>
                      <a:pt x="20" y="115"/>
                    </a:lnTo>
                    <a:lnTo>
                      <a:pt x="10" y="102"/>
                    </a:lnTo>
                    <a:lnTo>
                      <a:pt x="2" y="86"/>
                    </a:lnTo>
                    <a:lnTo>
                      <a:pt x="0" y="68"/>
                    </a:lnTo>
                    <a:lnTo>
                      <a:pt x="2" y="50"/>
                    </a:lnTo>
                    <a:lnTo>
                      <a:pt x="10" y="33"/>
                    </a:lnTo>
                    <a:lnTo>
                      <a:pt x="20" y="20"/>
                    </a:lnTo>
                    <a:lnTo>
                      <a:pt x="34" y="9"/>
                    </a:lnTo>
                    <a:lnTo>
                      <a:pt x="50" y="3"/>
                    </a:lnTo>
                    <a:lnTo>
                      <a:pt x="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46" name="Freeform 28">
                <a:extLst>
                  <a:ext uri="{FF2B5EF4-FFF2-40B4-BE49-F238E27FC236}">
                    <a16:creationId xmlns:a16="http://schemas.microsoft.com/office/drawing/2014/main" id="{BFC1ECDE-F853-4195-96D2-0FF012E62A51}"/>
                  </a:ext>
                </a:extLst>
              </p:cNvPr>
              <p:cNvSpPr>
                <a:spLocks noEditPoints="1"/>
              </p:cNvSpPr>
              <p:nvPr/>
            </p:nvSpPr>
            <p:spPr bwMode="auto">
              <a:xfrm>
                <a:off x="3632201" y="2952750"/>
                <a:ext cx="192088" cy="300038"/>
              </a:xfrm>
              <a:custGeom>
                <a:avLst/>
                <a:gdLst>
                  <a:gd name="T0" fmla="*/ 153 w 1457"/>
                  <a:gd name="T1" fmla="*/ 2043 h 2257"/>
                  <a:gd name="T2" fmla="*/ 184 w 1457"/>
                  <a:gd name="T3" fmla="*/ 1762 h 2257"/>
                  <a:gd name="T4" fmla="*/ 221 w 1457"/>
                  <a:gd name="T5" fmla="*/ 1628 h 2257"/>
                  <a:gd name="T6" fmla="*/ 1166 w 1457"/>
                  <a:gd name="T7" fmla="*/ 592 h 2257"/>
                  <a:gd name="T8" fmla="*/ 1162 w 1457"/>
                  <a:gd name="T9" fmla="*/ 135 h 2257"/>
                  <a:gd name="T10" fmla="*/ 1105 w 1457"/>
                  <a:gd name="T11" fmla="*/ 150 h 2257"/>
                  <a:gd name="T12" fmla="*/ 1059 w 1457"/>
                  <a:gd name="T13" fmla="*/ 186 h 2257"/>
                  <a:gd name="T14" fmla="*/ 975 w 1457"/>
                  <a:gd name="T15" fmla="*/ 326 h 2257"/>
                  <a:gd name="T16" fmla="*/ 1301 w 1457"/>
                  <a:gd name="T17" fmla="*/ 358 h 2257"/>
                  <a:gd name="T18" fmla="*/ 1320 w 1457"/>
                  <a:gd name="T19" fmla="*/ 304 h 2257"/>
                  <a:gd name="T20" fmla="*/ 1316 w 1457"/>
                  <a:gd name="T21" fmla="*/ 246 h 2257"/>
                  <a:gd name="T22" fmla="*/ 1290 w 1457"/>
                  <a:gd name="T23" fmla="*/ 193 h 2257"/>
                  <a:gd name="T24" fmla="*/ 1246 w 1457"/>
                  <a:gd name="T25" fmla="*/ 155 h 2257"/>
                  <a:gd name="T26" fmla="*/ 1191 w 1457"/>
                  <a:gd name="T27" fmla="*/ 137 h 2257"/>
                  <a:gd name="T28" fmla="*/ 1172 w 1457"/>
                  <a:gd name="T29" fmla="*/ 0 h 2257"/>
                  <a:gd name="T30" fmla="*/ 1245 w 1457"/>
                  <a:gd name="T31" fmla="*/ 9 h 2257"/>
                  <a:gd name="T32" fmla="*/ 1315 w 1457"/>
                  <a:gd name="T33" fmla="*/ 38 h 2257"/>
                  <a:gd name="T34" fmla="*/ 1375 w 1457"/>
                  <a:gd name="T35" fmla="*/ 84 h 2257"/>
                  <a:gd name="T36" fmla="*/ 1419 w 1457"/>
                  <a:gd name="T37" fmla="*/ 143 h 2257"/>
                  <a:gd name="T38" fmla="*/ 1448 w 1457"/>
                  <a:gd name="T39" fmla="*/ 210 h 2257"/>
                  <a:gd name="T40" fmla="*/ 1457 w 1457"/>
                  <a:gd name="T41" fmla="*/ 283 h 2257"/>
                  <a:gd name="T42" fmla="*/ 1448 w 1457"/>
                  <a:gd name="T43" fmla="*/ 356 h 2257"/>
                  <a:gd name="T44" fmla="*/ 1419 w 1457"/>
                  <a:gd name="T45" fmla="*/ 427 h 2257"/>
                  <a:gd name="T46" fmla="*/ 555 w 1457"/>
                  <a:gd name="T47" fmla="*/ 1914 h 2257"/>
                  <a:gd name="T48" fmla="*/ 108 w 1457"/>
                  <a:gd name="T49" fmla="*/ 2244 h 2257"/>
                  <a:gd name="T50" fmla="*/ 82 w 1457"/>
                  <a:gd name="T51" fmla="*/ 2256 h 2257"/>
                  <a:gd name="T52" fmla="*/ 50 w 1457"/>
                  <a:gd name="T53" fmla="*/ 2255 h 2257"/>
                  <a:gd name="T54" fmla="*/ 21 w 1457"/>
                  <a:gd name="T55" fmla="*/ 2238 h 2257"/>
                  <a:gd name="T56" fmla="*/ 4 w 1457"/>
                  <a:gd name="T57" fmla="*/ 2213 h 2257"/>
                  <a:gd name="T58" fmla="*/ 0 w 1457"/>
                  <a:gd name="T59" fmla="*/ 2182 h 2257"/>
                  <a:gd name="T60" fmla="*/ 63 w 1457"/>
                  <a:gd name="T61" fmla="*/ 1631 h 2257"/>
                  <a:gd name="T62" fmla="*/ 924 w 1457"/>
                  <a:gd name="T63" fmla="*/ 142 h 2257"/>
                  <a:gd name="T64" fmla="*/ 970 w 1457"/>
                  <a:gd name="T65" fmla="*/ 83 h 2257"/>
                  <a:gd name="T66" fmla="*/ 1029 w 1457"/>
                  <a:gd name="T67" fmla="*/ 38 h 2257"/>
                  <a:gd name="T68" fmla="*/ 1097 w 1457"/>
                  <a:gd name="T69" fmla="*/ 9 h 2257"/>
                  <a:gd name="T70" fmla="*/ 1172 w 1457"/>
                  <a:gd name="T71" fmla="*/ 0 h 2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57" h="2257">
                    <a:moveTo>
                      <a:pt x="184" y="1762"/>
                    </a:moveTo>
                    <a:lnTo>
                      <a:pt x="153" y="2043"/>
                    </a:lnTo>
                    <a:lnTo>
                      <a:pt x="380" y="1876"/>
                    </a:lnTo>
                    <a:lnTo>
                      <a:pt x="184" y="1762"/>
                    </a:lnTo>
                    <a:close/>
                    <a:moveTo>
                      <a:pt x="907" y="442"/>
                    </a:moveTo>
                    <a:lnTo>
                      <a:pt x="221" y="1628"/>
                    </a:lnTo>
                    <a:lnTo>
                      <a:pt x="479" y="1776"/>
                    </a:lnTo>
                    <a:lnTo>
                      <a:pt x="1166" y="592"/>
                    </a:lnTo>
                    <a:lnTo>
                      <a:pt x="907" y="442"/>
                    </a:lnTo>
                    <a:close/>
                    <a:moveTo>
                      <a:pt x="1162" y="135"/>
                    </a:moveTo>
                    <a:lnTo>
                      <a:pt x="1133" y="140"/>
                    </a:lnTo>
                    <a:lnTo>
                      <a:pt x="1105" y="150"/>
                    </a:lnTo>
                    <a:lnTo>
                      <a:pt x="1081" y="166"/>
                    </a:lnTo>
                    <a:lnTo>
                      <a:pt x="1059" y="186"/>
                    </a:lnTo>
                    <a:lnTo>
                      <a:pt x="1042" y="209"/>
                    </a:lnTo>
                    <a:lnTo>
                      <a:pt x="975" y="326"/>
                    </a:lnTo>
                    <a:lnTo>
                      <a:pt x="1234" y="474"/>
                    </a:lnTo>
                    <a:lnTo>
                      <a:pt x="1301" y="358"/>
                    </a:lnTo>
                    <a:lnTo>
                      <a:pt x="1314" y="332"/>
                    </a:lnTo>
                    <a:lnTo>
                      <a:pt x="1320" y="304"/>
                    </a:lnTo>
                    <a:lnTo>
                      <a:pt x="1321" y="274"/>
                    </a:lnTo>
                    <a:lnTo>
                      <a:pt x="1316" y="246"/>
                    </a:lnTo>
                    <a:lnTo>
                      <a:pt x="1305" y="217"/>
                    </a:lnTo>
                    <a:lnTo>
                      <a:pt x="1290" y="193"/>
                    </a:lnTo>
                    <a:lnTo>
                      <a:pt x="1270" y="172"/>
                    </a:lnTo>
                    <a:lnTo>
                      <a:pt x="1246" y="155"/>
                    </a:lnTo>
                    <a:lnTo>
                      <a:pt x="1220" y="143"/>
                    </a:lnTo>
                    <a:lnTo>
                      <a:pt x="1191" y="137"/>
                    </a:lnTo>
                    <a:lnTo>
                      <a:pt x="1162" y="135"/>
                    </a:lnTo>
                    <a:close/>
                    <a:moveTo>
                      <a:pt x="1172" y="0"/>
                    </a:moveTo>
                    <a:lnTo>
                      <a:pt x="1209" y="2"/>
                    </a:lnTo>
                    <a:lnTo>
                      <a:pt x="1245" y="9"/>
                    </a:lnTo>
                    <a:lnTo>
                      <a:pt x="1281" y="21"/>
                    </a:lnTo>
                    <a:lnTo>
                      <a:pt x="1315" y="38"/>
                    </a:lnTo>
                    <a:lnTo>
                      <a:pt x="1346" y="59"/>
                    </a:lnTo>
                    <a:lnTo>
                      <a:pt x="1375" y="84"/>
                    </a:lnTo>
                    <a:lnTo>
                      <a:pt x="1399" y="112"/>
                    </a:lnTo>
                    <a:lnTo>
                      <a:pt x="1419" y="143"/>
                    </a:lnTo>
                    <a:lnTo>
                      <a:pt x="1436" y="176"/>
                    </a:lnTo>
                    <a:lnTo>
                      <a:pt x="1448" y="210"/>
                    </a:lnTo>
                    <a:lnTo>
                      <a:pt x="1454" y="246"/>
                    </a:lnTo>
                    <a:lnTo>
                      <a:pt x="1457" y="283"/>
                    </a:lnTo>
                    <a:lnTo>
                      <a:pt x="1455" y="319"/>
                    </a:lnTo>
                    <a:lnTo>
                      <a:pt x="1448" y="356"/>
                    </a:lnTo>
                    <a:lnTo>
                      <a:pt x="1436" y="392"/>
                    </a:lnTo>
                    <a:lnTo>
                      <a:pt x="1419" y="427"/>
                    </a:lnTo>
                    <a:lnTo>
                      <a:pt x="564" y="1903"/>
                    </a:lnTo>
                    <a:lnTo>
                      <a:pt x="555" y="1914"/>
                    </a:lnTo>
                    <a:lnTo>
                      <a:pt x="545" y="1923"/>
                    </a:lnTo>
                    <a:lnTo>
                      <a:pt x="108" y="2244"/>
                    </a:lnTo>
                    <a:lnTo>
                      <a:pt x="96" y="2251"/>
                    </a:lnTo>
                    <a:lnTo>
                      <a:pt x="82" y="2256"/>
                    </a:lnTo>
                    <a:lnTo>
                      <a:pt x="67" y="2257"/>
                    </a:lnTo>
                    <a:lnTo>
                      <a:pt x="50" y="2255"/>
                    </a:lnTo>
                    <a:lnTo>
                      <a:pt x="33" y="2248"/>
                    </a:lnTo>
                    <a:lnTo>
                      <a:pt x="21" y="2238"/>
                    </a:lnTo>
                    <a:lnTo>
                      <a:pt x="11" y="2227"/>
                    </a:lnTo>
                    <a:lnTo>
                      <a:pt x="4" y="2213"/>
                    </a:lnTo>
                    <a:lnTo>
                      <a:pt x="1" y="2197"/>
                    </a:lnTo>
                    <a:lnTo>
                      <a:pt x="0" y="2182"/>
                    </a:lnTo>
                    <a:lnTo>
                      <a:pt x="61" y="1645"/>
                    </a:lnTo>
                    <a:lnTo>
                      <a:pt x="63" y="1631"/>
                    </a:lnTo>
                    <a:lnTo>
                      <a:pt x="69" y="1618"/>
                    </a:lnTo>
                    <a:lnTo>
                      <a:pt x="924" y="142"/>
                    </a:lnTo>
                    <a:lnTo>
                      <a:pt x="946" y="110"/>
                    </a:lnTo>
                    <a:lnTo>
                      <a:pt x="970" y="83"/>
                    </a:lnTo>
                    <a:lnTo>
                      <a:pt x="997" y="59"/>
                    </a:lnTo>
                    <a:lnTo>
                      <a:pt x="1029" y="38"/>
                    </a:lnTo>
                    <a:lnTo>
                      <a:pt x="1062" y="21"/>
                    </a:lnTo>
                    <a:lnTo>
                      <a:pt x="1097" y="9"/>
                    </a:lnTo>
                    <a:lnTo>
                      <a:pt x="1134" y="2"/>
                    </a:lnTo>
                    <a:lnTo>
                      <a:pt x="117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grpSp>
      <p:grpSp>
        <p:nvGrpSpPr>
          <p:cNvPr id="174" name="Grupo 173">
            <a:extLst>
              <a:ext uri="{FF2B5EF4-FFF2-40B4-BE49-F238E27FC236}">
                <a16:creationId xmlns:a16="http://schemas.microsoft.com/office/drawing/2014/main" id="{F0008523-CBBC-4D6F-A710-3311F22D458E}"/>
              </a:ext>
            </a:extLst>
          </p:cNvPr>
          <p:cNvGrpSpPr/>
          <p:nvPr/>
        </p:nvGrpSpPr>
        <p:grpSpPr>
          <a:xfrm>
            <a:off x="8276286" y="2613960"/>
            <a:ext cx="1486766" cy="2302705"/>
            <a:chOff x="8663074" y="2222070"/>
            <a:chExt cx="1486766" cy="2302705"/>
          </a:xfrm>
        </p:grpSpPr>
        <p:sp>
          <p:nvSpPr>
            <p:cNvPr id="111" name="Freeform 2559">
              <a:extLst>
                <a:ext uri="{FF2B5EF4-FFF2-40B4-BE49-F238E27FC236}">
                  <a16:creationId xmlns:a16="http://schemas.microsoft.com/office/drawing/2014/main" id="{5A45A919-47CF-4A08-91D1-17C5A9A19A2B}"/>
                </a:ext>
              </a:extLst>
            </p:cNvPr>
            <p:cNvSpPr>
              <a:spLocks/>
            </p:cNvSpPr>
            <p:nvPr/>
          </p:nvSpPr>
          <p:spPr bwMode="auto">
            <a:xfrm>
              <a:off x="8680950" y="2924787"/>
              <a:ext cx="1448033" cy="1599988"/>
            </a:xfrm>
            <a:custGeom>
              <a:avLst/>
              <a:gdLst>
                <a:gd name="T0" fmla="*/ 486 w 970"/>
                <a:gd name="T1" fmla="*/ 0 h 1072"/>
                <a:gd name="T2" fmla="*/ 543 w 970"/>
                <a:gd name="T3" fmla="*/ 103 h 1072"/>
                <a:gd name="T4" fmla="*/ 608 w 970"/>
                <a:gd name="T5" fmla="*/ 117 h 1072"/>
                <a:gd name="T6" fmla="*/ 669 w 970"/>
                <a:gd name="T7" fmla="*/ 136 h 1072"/>
                <a:gd name="T8" fmla="*/ 727 w 970"/>
                <a:gd name="T9" fmla="*/ 164 h 1072"/>
                <a:gd name="T10" fmla="*/ 778 w 970"/>
                <a:gd name="T11" fmla="*/ 199 h 1072"/>
                <a:gd name="T12" fmla="*/ 826 w 970"/>
                <a:gd name="T13" fmla="*/ 239 h 1072"/>
                <a:gd name="T14" fmla="*/ 868 w 970"/>
                <a:gd name="T15" fmla="*/ 286 h 1072"/>
                <a:gd name="T16" fmla="*/ 904 w 970"/>
                <a:gd name="T17" fmla="*/ 338 h 1072"/>
                <a:gd name="T18" fmla="*/ 932 w 970"/>
                <a:gd name="T19" fmla="*/ 394 h 1072"/>
                <a:gd name="T20" fmla="*/ 953 w 970"/>
                <a:gd name="T21" fmla="*/ 455 h 1072"/>
                <a:gd name="T22" fmla="*/ 966 w 970"/>
                <a:gd name="T23" fmla="*/ 520 h 1072"/>
                <a:gd name="T24" fmla="*/ 970 w 970"/>
                <a:gd name="T25" fmla="*/ 586 h 1072"/>
                <a:gd name="T26" fmla="*/ 966 w 970"/>
                <a:gd name="T27" fmla="*/ 651 h 1072"/>
                <a:gd name="T28" fmla="*/ 954 w 970"/>
                <a:gd name="T29" fmla="*/ 715 h 1072"/>
                <a:gd name="T30" fmla="*/ 933 w 970"/>
                <a:gd name="T31" fmla="*/ 775 h 1072"/>
                <a:gd name="T32" fmla="*/ 905 w 970"/>
                <a:gd name="T33" fmla="*/ 832 h 1072"/>
                <a:gd name="T34" fmla="*/ 870 w 970"/>
                <a:gd name="T35" fmla="*/ 883 h 1072"/>
                <a:gd name="T36" fmla="*/ 828 w 970"/>
                <a:gd name="T37" fmla="*/ 929 h 1072"/>
                <a:gd name="T38" fmla="*/ 783 w 970"/>
                <a:gd name="T39" fmla="*/ 970 h 1072"/>
                <a:gd name="T40" fmla="*/ 731 w 970"/>
                <a:gd name="T41" fmla="*/ 1006 h 1072"/>
                <a:gd name="T42" fmla="*/ 675 w 970"/>
                <a:gd name="T43" fmla="*/ 1034 h 1072"/>
                <a:gd name="T44" fmla="*/ 614 w 970"/>
                <a:gd name="T45" fmla="*/ 1055 h 1072"/>
                <a:gd name="T46" fmla="*/ 551 w 970"/>
                <a:gd name="T47" fmla="*/ 1068 h 1072"/>
                <a:gd name="T48" fmla="*/ 486 w 970"/>
                <a:gd name="T49" fmla="*/ 1072 h 1072"/>
                <a:gd name="T50" fmla="*/ 419 w 970"/>
                <a:gd name="T51" fmla="*/ 1068 h 1072"/>
                <a:gd name="T52" fmla="*/ 356 w 970"/>
                <a:gd name="T53" fmla="*/ 1055 h 1072"/>
                <a:gd name="T54" fmla="*/ 297 w 970"/>
                <a:gd name="T55" fmla="*/ 1034 h 1072"/>
                <a:gd name="T56" fmla="*/ 240 w 970"/>
                <a:gd name="T57" fmla="*/ 1006 h 1072"/>
                <a:gd name="T58" fmla="*/ 189 w 970"/>
                <a:gd name="T59" fmla="*/ 970 h 1072"/>
                <a:gd name="T60" fmla="*/ 141 w 970"/>
                <a:gd name="T61" fmla="*/ 929 h 1072"/>
                <a:gd name="T62" fmla="*/ 100 w 970"/>
                <a:gd name="T63" fmla="*/ 883 h 1072"/>
                <a:gd name="T64" fmla="*/ 66 w 970"/>
                <a:gd name="T65" fmla="*/ 832 h 1072"/>
                <a:gd name="T66" fmla="*/ 38 w 970"/>
                <a:gd name="T67" fmla="*/ 775 h 1072"/>
                <a:gd name="T68" fmla="*/ 17 w 970"/>
                <a:gd name="T69" fmla="*/ 715 h 1072"/>
                <a:gd name="T70" fmla="*/ 4 w 970"/>
                <a:gd name="T71" fmla="*/ 651 h 1072"/>
                <a:gd name="T72" fmla="*/ 0 w 970"/>
                <a:gd name="T73" fmla="*/ 586 h 1072"/>
                <a:gd name="T74" fmla="*/ 4 w 970"/>
                <a:gd name="T75" fmla="*/ 520 h 1072"/>
                <a:gd name="T76" fmla="*/ 17 w 970"/>
                <a:gd name="T77" fmla="*/ 455 h 1072"/>
                <a:gd name="T78" fmla="*/ 38 w 970"/>
                <a:gd name="T79" fmla="*/ 394 h 1072"/>
                <a:gd name="T80" fmla="*/ 68 w 970"/>
                <a:gd name="T81" fmla="*/ 338 h 1072"/>
                <a:gd name="T82" fmla="*/ 103 w 970"/>
                <a:gd name="T83" fmla="*/ 286 h 1072"/>
                <a:gd name="T84" fmla="*/ 144 w 970"/>
                <a:gd name="T85" fmla="*/ 239 h 1072"/>
                <a:gd name="T86" fmla="*/ 192 w 970"/>
                <a:gd name="T87" fmla="*/ 199 h 1072"/>
                <a:gd name="T88" fmla="*/ 245 w 970"/>
                <a:gd name="T89" fmla="*/ 164 h 1072"/>
                <a:gd name="T90" fmla="*/ 301 w 970"/>
                <a:gd name="T91" fmla="*/ 136 h 1072"/>
                <a:gd name="T92" fmla="*/ 363 w 970"/>
                <a:gd name="T93" fmla="*/ 117 h 1072"/>
                <a:gd name="T94" fmla="*/ 427 w 970"/>
                <a:gd name="T95" fmla="*/ 103 h 1072"/>
                <a:gd name="T96" fmla="*/ 486 w 970"/>
                <a:gd name="T9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0" h="1072">
                  <a:moveTo>
                    <a:pt x="486" y="0"/>
                  </a:moveTo>
                  <a:lnTo>
                    <a:pt x="543" y="103"/>
                  </a:lnTo>
                  <a:lnTo>
                    <a:pt x="608" y="117"/>
                  </a:lnTo>
                  <a:lnTo>
                    <a:pt x="669" y="136"/>
                  </a:lnTo>
                  <a:lnTo>
                    <a:pt x="727" y="164"/>
                  </a:lnTo>
                  <a:lnTo>
                    <a:pt x="778" y="199"/>
                  </a:lnTo>
                  <a:lnTo>
                    <a:pt x="826" y="239"/>
                  </a:lnTo>
                  <a:lnTo>
                    <a:pt x="868" y="286"/>
                  </a:lnTo>
                  <a:lnTo>
                    <a:pt x="904" y="338"/>
                  </a:lnTo>
                  <a:lnTo>
                    <a:pt x="932" y="394"/>
                  </a:lnTo>
                  <a:lnTo>
                    <a:pt x="953" y="455"/>
                  </a:lnTo>
                  <a:lnTo>
                    <a:pt x="966" y="520"/>
                  </a:lnTo>
                  <a:lnTo>
                    <a:pt x="970" y="586"/>
                  </a:lnTo>
                  <a:lnTo>
                    <a:pt x="966" y="651"/>
                  </a:lnTo>
                  <a:lnTo>
                    <a:pt x="954" y="715"/>
                  </a:lnTo>
                  <a:lnTo>
                    <a:pt x="933" y="775"/>
                  </a:lnTo>
                  <a:lnTo>
                    <a:pt x="905" y="832"/>
                  </a:lnTo>
                  <a:lnTo>
                    <a:pt x="870" y="883"/>
                  </a:lnTo>
                  <a:lnTo>
                    <a:pt x="828" y="929"/>
                  </a:lnTo>
                  <a:lnTo>
                    <a:pt x="783" y="970"/>
                  </a:lnTo>
                  <a:lnTo>
                    <a:pt x="731" y="1006"/>
                  </a:lnTo>
                  <a:lnTo>
                    <a:pt x="675" y="1034"/>
                  </a:lnTo>
                  <a:lnTo>
                    <a:pt x="614" y="1055"/>
                  </a:lnTo>
                  <a:lnTo>
                    <a:pt x="551" y="1068"/>
                  </a:lnTo>
                  <a:lnTo>
                    <a:pt x="486" y="1072"/>
                  </a:lnTo>
                  <a:lnTo>
                    <a:pt x="419" y="1068"/>
                  </a:lnTo>
                  <a:lnTo>
                    <a:pt x="356" y="1055"/>
                  </a:lnTo>
                  <a:lnTo>
                    <a:pt x="297" y="1034"/>
                  </a:lnTo>
                  <a:lnTo>
                    <a:pt x="240" y="1006"/>
                  </a:lnTo>
                  <a:lnTo>
                    <a:pt x="189" y="970"/>
                  </a:lnTo>
                  <a:lnTo>
                    <a:pt x="141" y="929"/>
                  </a:lnTo>
                  <a:lnTo>
                    <a:pt x="100" y="883"/>
                  </a:lnTo>
                  <a:lnTo>
                    <a:pt x="66" y="832"/>
                  </a:lnTo>
                  <a:lnTo>
                    <a:pt x="38" y="775"/>
                  </a:lnTo>
                  <a:lnTo>
                    <a:pt x="17" y="715"/>
                  </a:lnTo>
                  <a:lnTo>
                    <a:pt x="4" y="651"/>
                  </a:lnTo>
                  <a:lnTo>
                    <a:pt x="0" y="586"/>
                  </a:lnTo>
                  <a:lnTo>
                    <a:pt x="4" y="520"/>
                  </a:lnTo>
                  <a:lnTo>
                    <a:pt x="17" y="455"/>
                  </a:lnTo>
                  <a:lnTo>
                    <a:pt x="38" y="394"/>
                  </a:lnTo>
                  <a:lnTo>
                    <a:pt x="68" y="338"/>
                  </a:lnTo>
                  <a:lnTo>
                    <a:pt x="103" y="286"/>
                  </a:lnTo>
                  <a:lnTo>
                    <a:pt x="144" y="239"/>
                  </a:lnTo>
                  <a:lnTo>
                    <a:pt x="192" y="199"/>
                  </a:lnTo>
                  <a:lnTo>
                    <a:pt x="245" y="164"/>
                  </a:lnTo>
                  <a:lnTo>
                    <a:pt x="301" y="136"/>
                  </a:lnTo>
                  <a:lnTo>
                    <a:pt x="363" y="117"/>
                  </a:lnTo>
                  <a:lnTo>
                    <a:pt x="427" y="103"/>
                  </a:lnTo>
                  <a:lnTo>
                    <a:pt x="486"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12" name="Freeform 2560">
              <a:extLst>
                <a:ext uri="{FF2B5EF4-FFF2-40B4-BE49-F238E27FC236}">
                  <a16:creationId xmlns:a16="http://schemas.microsoft.com/office/drawing/2014/main" id="{B978424D-134D-41AA-966C-BE3D47ABB0B1}"/>
                </a:ext>
              </a:extLst>
            </p:cNvPr>
            <p:cNvSpPr>
              <a:spLocks/>
            </p:cNvSpPr>
            <p:nvPr/>
          </p:nvSpPr>
          <p:spPr bwMode="auto">
            <a:xfrm>
              <a:off x="8949104" y="3341915"/>
              <a:ext cx="911723" cy="914704"/>
            </a:xfrm>
            <a:custGeom>
              <a:avLst/>
              <a:gdLst>
                <a:gd name="T0" fmla="*/ 308 w 614"/>
                <a:gd name="T1" fmla="*/ 0 h 613"/>
                <a:gd name="T2" fmla="*/ 356 w 614"/>
                <a:gd name="T3" fmla="*/ 5 h 613"/>
                <a:gd name="T4" fmla="*/ 404 w 614"/>
                <a:gd name="T5" fmla="*/ 16 h 613"/>
                <a:gd name="T6" fmla="*/ 448 w 614"/>
                <a:gd name="T7" fmla="*/ 36 h 613"/>
                <a:gd name="T8" fmla="*/ 488 w 614"/>
                <a:gd name="T9" fmla="*/ 59 h 613"/>
                <a:gd name="T10" fmla="*/ 523 w 614"/>
                <a:gd name="T11" fmla="*/ 90 h 613"/>
                <a:gd name="T12" fmla="*/ 554 w 614"/>
                <a:gd name="T13" fmla="*/ 126 h 613"/>
                <a:gd name="T14" fmla="*/ 580 w 614"/>
                <a:gd name="T15" fmla="*/ 166 h 613"/>
                <a:gd name="T16" fmla="*/ 597 w 614"/>
                <a:gd name="T17" fmla="*/ 210 h 613"/>
                <a:gd name="T18" fmla="*/ 609 w 614"/>
                <a:gd name="T19" fmla="*/ 257 h 613"/>
                <a:gd name="T20" fmla="*/ 614 w 614"/>
                <a:gd name="T21" fmla="*/ 307 h 613"/>
                <a:gd name="T22" fmla="*/ 609 w 614"/>
                <a:gd name="T23" fmla="*/ 356 h 613"/>
                <a:gd name="T24" fmla="*/ 597 w 614"/>
                <a:gd name="T25" fmla="*/ 403 h 613"/>
                <a:gd name="T26" fmla="*/ 580 w 614"/>
                <a:gd name="T27" fmla="*/ 448 h 613"/>
                <a:gd name="T28" fmla="*/ 554 w 614"/>
                <a:gd name="T29" fmla="*/ 488 h 613"/>
                <a:gd name="T30" fmla="*/ 523 w 614"/>
                <a:gd name="T31" fmla="*/ 523 h 613"/>
                <a:gd name="T32" fmla="*/ 488 w 614"/>
                <a:gd name="T33" fmla="*/ 554 h 613"/>
                <a:gd name="T34" fmla="*/ 448 w 614"/>
                <a:gd name="T35" fmla="*/ 579 h 613"/>
                <a:gd name="T36" fmla="*/ 404 w 614"/>
                <a:gd name="T37" fmla="*/ 597 h 613"/>
                <a:gd name="T38" fmla="*/ 356 w 614"/>
                <a:gd name="T39" fmla="*/ 609 h 613"/>
                <a:gd name="T40" fmla="*/ 308 w 614"/>
                <a:gd name="T41" fmla="*/ 613 h 613"/>
                <a:gd name="T42" fmla="*/ 257 w 614"/>
                <a:gd name="T43" fmla="*/ 609 h 613"/>
                <a:gd name="T44" fmla="*/ 210 w 614"/>
                <a:gd name="T45" fmla="*/ 597 h 613"/>
                <a:gd name="T46" fmla="*/ 166 w 614"/>
                <a:gd name="T47" fmla="*/ 579 h 613"/>
                <a:gd name="T48" fmla="*/ 126 w 614"/>
                <a:gd name="T49" fmla="*/ 554 h 613"/>
                <a:gd name="T50" fmla="*/ 90 w 614"/>
                <a:gd name="T51" fmla="*/ 523 h 613"/>
                <a:gd name="T52" fmla="*/ 59 w 614"/>
                <a:gd name="T53" fmla="*/ 488 h 613"/>
                <a:gd name="T54" fmla="*/ 34 w 614"/>
                <a:gd name="T55" fmla="*/ 448 h 613"/>
                <a:gd name="T56" fmla="*/ 17 w 614"/>
                <a:gd name="T57" fmla="*/ 403 h 613"/>
                <a:gd name="T58" fmla="*/ 5 w 614"/>
                <a:gd name="T59" fmla="*/ 356 h 613"/>
                <a:gd name="T60" fmla="*/ 0 w 614"/>
                <a:gd name="T61" fmla="*/ 307 h 613"/>
                <a:gd name="T62" fmla="*/ 5 w 614"/>
                <a:gd name="T63" fmla="*/ 257 h 613"/>
                <a:gd name="T64" fmla="*/ 17 w 614"/>
                <a:gd name="T65" fmla="*/ 210 h 613"/>
                <a:gd name="T66" fmla="*/ 34 w 614"/>
                <a:gd name="T67" fmla="*/ 166 h 613"/>
                <a:gd name="T68" fmla="*/ 59 w 614"/>
                <a:gd name="T69" fmla="*/ 126 h 613"/>
                <a:gd name="T70" fmla="*/ 90 w 614"/>
                <a:gd name="T71" fmla="*/ 90 h 613"/>
                <a:gd name="T72" fmla="*/ 126 w 614"/>
                <a:gd name="T73" fmla="*/ 59 h 613"/>
                <a:gd name="T74" fmla="*/ 166 w 614"/>
                <a:gd name="T75" fmla="*/ 36 h 613"/>
                <a:gd name="T76" fmla="*/ 210 w 614"/>
                <a:gd name="T77" fmla="*/ 16 h 613"/>
                <a:gd name="T78" fmla="*/ 257 w 614"/>
                <a:gd name="T79" fmla="*/ 5 h 613"/>
                <a:gd name="T80" fmla="*/ 308 w 614"/>
                <a:gd name="T81"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4" h="613">
                  <a:moveTo>
                    <a:pt x="308" y="0"/>
                  </a:moveTo>
                  <a:lnTo>
                    <a:pt x="356" y="5"/>
                  </a:lnTo>
                  <a:lnTo>
                    <a:pt x="404" y="16"/>
                  </a:lnTo>
                  <a:lnTo>
                    <a:pt x="448" y="36"/>
                  </a:lnTo>
                  <a:lnTo>
                    <a:pt x="488" y="59"/>
                  </a:lnTo>
                  <a:lnTo>
                    <a:pt x="523" y="90"/>
                  </a:lnTo>
                  <a:lnTo>
                    <a:pt x="554" y="126"/>
                  </a:lnTo>
                  <a:lnTo>
                    <a:pt x="580" y="166"/>
                  </a:lnTo>
                  <a:lnTo>
                    <a:pt x="597" y="210"/>
                  </a:lnTo>
                  <a:lnTo>
                    <a:pt x="609" y="257"/>
                  </a:lnTo>
                  <a:lnTo>
                    <a:pt x="614" y="307"/>
                  </a:lnTo>
                  <a:lnTo>
                    <a:pt x="609" y="356"/>
                  </a:lnTo>
                  <a:lnTo>
                    <a:pt x="597" y="403"/>
                  </a:lnTo>
                  <a:lnTo>
                    <a:pt x="580" y="448"/>
                  </a:lnTo>
                  <a:lnTo>
                    <a:pt x="554" y="488"/>
                  </a:lnTo>
                  <a:lnTo>
                    <a:pt x="523" y="523"/>
                  </a:lnTo>
                  <a:lnTo>
                    <a:pt x="488" y="554"/>
                  </a:lnTo>
                  <a:lnTo>
                    <a:pt x="448" y="579"/>
                  </a:lnTo>
                  <a:lnTo>
                    <a:pt x="404" y="597"/>
                  </a:lnTo>
                  <a:lnTo>
                    <a:pt x="356" y="609"/>
                  </a:lnTo>
                  <a:lnTo>
                    <a:pt x="308" y="613"/>
                  </a:lnTo>
                  <a:lnTo>
                    <a:pt x="257" y="609"/>
                  </a:lnTo>
                  <a:lnTo>
                    <a:pt x="210" y="597"/>
                  </a:lnTo>
                  <a:lnTo>
                    <a:pt x="166" y="579"/>
                  </a:lnTo>
                  <a:lnTo>
                    <a:pt x="126" y="554"/>
                  </a:lnTo>
                  <a:lnTo>
                    <a:pt x="90" y="523"/>
                  </a:lnTo>
                  <a:lnTo>
                    <a:pt x="59" y="488"/>
                  </a:lnTo>
                  <a:lnTo>
                    <a:pt x="34" y="448"/>
                  </a:lnTo>
                  <a:lnTo>
                    <a:pt x="17" y="403"/>
                  </a:lnTo>
                  <a:lnTo>
                    <a:pt x="5" y="356"/>
                  </a:lnTo>
                  <a:lnTo>
                    <a:pt x="0" y="307"/>
                  </a:lnTo>
                  <a:lnTo>
                    <a:pt x="5" y="257"/>
                  </a:lnTo>
                  <a:lnTo>
                    <a:pt x="17" y="210"/>
                  </a:lnTo>
                  <a:lnTo>
                    <a:pt x="34" y="166"/>
                  </a:lnTo>
                  <a:lnTo>
                    <a:pt x="59" y="126"/>
                  </a:lnTo>
                  <a:lnTo>
                    <a:pt x="90" y="90"/>
                  </a:lnTo>
                  <a:lnTo>
                    <a:pt x="126" y="59"/>
                  </a:lnTo>
                  <a:lnTo>
                    <a:pt x="166" y="36"/>
                  </a:lnTo>
                  <a:lnTo>
                    <a:pt x="210" y="16"/>
                  </a:lnTo>
                  <a:lnTo>
                    <a:pt x="257" y="5"/>
                  </a:lnTo>
                  <a:lnTo>
                    <a:pt x="308" y="0"/>
                  </a:lnTo>
                  <a:close/>
                </a:path>
              </a:pathLst>
            </a:custGeom>
            <a:solidFill>
              <a:srgbClr val="FF9966"/>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08" name="Freeform 2566">
              <a:extLst>
                <a:ext uri="{FF2B5EF4-FFF2-40B4-BE49-F238E27FC236}">
                  <a16:creationId xmlns:a16="http://schemas.microsoft.com/office/drawing/2014/main" id="{2F726ACE-0458-4DB0-A7F7-B00F7877EECC}"/>
                </a:ext>
              </a:extLst>
            </p:cNvPr>
            <p:cNvSpPr>
              <a:spLocks/>
            </p:cNvSpPr>
            <p:nvPr/>
          </p:nvSpPr>
          <p:spPr bwMode="auto">
            <a:xfrm rot="10800000">
              <a:off x="8663074" y="2736166"/>
              <a:ext cx="1486766" cy="372438"/>
            </a:xfrm>
            <a:custGeom>
              <a:avLst/>
              <a:gdLst>
                <a:gd name="T0" fmla="*/ 4 w 999"/>
                <a:gd name="T1" fmla="*/ 0 h 251"/>
                <a:gd name="T2" fmla="*/ 47 w 999"/>
                <a:gd name="T3" fmla="*/ 49 h 251"/>
                <a:gd name="T4" fmla="*/ 93 w 999"/>
                <a:gd name="T5" fmla="*/ 93 h 251"/>
                <a:gd name="T6" fmla="*/ 143 w 999"/>
                <a:gd name="T7" fmla="*/ 133 h 251"/>
                <a:gd name="T8" fmla="*/ 197 w 999"/>
                <a:gd name="T9" fmla="*/ 167 h 251"/>
                <a:gd name="T10" fmla="*/ 254 w 999"/>
                <a:gd name="T11" fmla="*/ 195 h 251"/>
                <a:gd name="T12" fmla="*/ 313 w 999"/>
                <a:gd name="T13" fmla="*/ 217 h 251"/>
                <a:gd name="T14" fmla="*/ 375 w 999"/>
                <a:gd name="T15" fmla="*/ 234 h 251"/>
                <a:gd name="T16" fmla="*/ 437 w 999"/>
                <a:gd name="T17" fmla="*/ 242 h 251"/>
                <a:gd name="T18" fmla="*/ 502 w 999"/>
                <a:gd name="T19" fmla="*/ 245 h 251"/>
                <a:gd name="T20" fmla="*/ 575 w 999"/>
                <a:gd name="T21" fmla="*/ 242 h 251"/>
                <a:gd name="T22" fmla="*/ 644 w 999"/>
                <a:gd name="T23" fmla="*/ 231 h 251"/>
                <a:gd name="T24" fmla="*/ 712 w 999"/>
                <a:gd name="T25" fmla="*/ 210 h 251"/>
                <a:gd name="T26" fmla="*/ 776 w 999"/>
                <a:gd name="T27" fmla="*/ 183 h 251"/>
                <a:gd name="T28" fmla="*/ 838 w 999"/>
                <a:gd name="T29" fmla="*/ 149 h 251"/>
                <a:gd name="T30" fmla="*/ 894 w 999"/>
                <a:gd name="T31" fmla="*/ 110 h 251"/>
                <a:gd name="T32" fmla="*/ 947 w 999"/>
                <a:gd name="T33" fmla="*/ 62 h 251"/>
                <a:gd name="T34" fmla="*/ 994 w 999"/>
                <a:gd name="T35" fmla="*/ 8 h 251"/>
                <a:gd name="T36" fmla="*/ 999 w 999"/>
                <a:gd name="T37" fmla="*/ 12 h 251"/>
                <a:gd name="T38" fmla="*/ 952 w 999"/>
                <a:gd name="T39" fmla="*/ 67 h 251"/>
                <a:gd name="T40" fmla="*/ 898 w 999"/>
                <a:gd name="T41" fmla="*/ 114 h 251"/>
                <a:gd name="T42" fmla="*/ 841 w 999"/>
                <a:gd name="T43" fmla="*/ 155 h 251"/>
                <a:gd name="T44" fmla="*/ 779 w 999"/>
                <a:gd name="T45" fmla="*/ 189 h 251"/>
                <a:gd name="T46" fmla="*/ 714 w 999"/>
                <a:gd name="T47" fmla="*/ 216 h 251"/>
                <a:gd name="T48" fmla="*/ 646 w 999"/>
                <a:gd name="T49" fmla="*/ 237 h 251"/>
                <a:gd name="T50" fmla="*/ 575 w 999"/>
                <a:gd name="T51" fmla="*/ 248 h 251"/>
                <a:gd name="T52" fmla="*/ 502 w 999"/>
                <a:gd name="T53" fmla="*/ 251 h 251"/>
                <a:gd name="T54" fmla="*/ 437 w 999"/>
                <a:gd name="T55" fmla="*/ 248 h 251"/>
                <a:gd name="T56" fmla="*/ 374 w 999"/>
                <a:gd name="T57" fmla="*/ 238 h 251"/>
                <a:gd name="T58" fmla="*/ 312 w 999"/>
                <a:gd name="T59" fmla="*/ 223 h 251"/>
                <a:gd name="T60" fmla="*/ 251 w 999"/>
                <a:gd name="T61" fmla="*/ 200 h 251"/>
                <a:gd name="T62" fmla="*/ 194 w 999"/>
                <a:gd name="T63" fmla="*/ 172 h 251"/>
                <a:gd name="T64" fmla="*/ 140 w 999"/>
                <a:gd name="T65" fmla="*/ 138 h 251"/>
                <a:gd name="T66" fmla="*/ 89 w 999"/>
                <a:gd name="T67" fmla="*/ 98 h 251"/>
                <a:gd name="T68" fmla="*/ 43 w 999"/>
                <a:gd name="T69" fmla="*/ 53 h 251"/>
                <a:gd name="T70" fmla="*/ 0 w 999"/>
                <a:gd name="T71" fmla="*/ 3 h 251"/>
                <a:gd name="T72" fmla="*/ 4 w 999"/>
                <a:gd name="T7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9" h="251">
                  <a:moveTo>
                    <a:pt x="4" y="0"/>
                  </a:moveTo>
                  <a:lnTo>
                    <a:pt x="47" y="49"/>
                  </a:lnTo>
                  <a:lnTo>
                    <a:pt x="93" y="93"/>
                  </a:lnTo>
                  <a:lnTo>
                    <a:pt x="143" y="133"/>
                  </a:lnTo>
                  <a:lnTo>
                    <a:pt x="197" y="167"/>
                  </a:lnTo>
                  <a:lnTo>
                    <a:pt x="254" y="195"/>
                  </a:lnTo>
                  <a:lnTo>
                    <a:pt x="313" y="217"/>
                  </a:lnTo>
                  <a:lnTo>
                    <a:pt x="375" y="234"/>
                  </a:lnTo>
                  <a:lnTo>
                    <a:pt x="437" y="242"/>
                  </a:lnTo>
                  <a:lnTo>
                    <a:pt x="502" y="245"/>
                  </a:lnTo>
                  <a:lnTo>
                    <a:pt x="575" y="242"/>
                  </a:lnTo>
                  <a:lnTo>
                    <a:pt x="644" y="231"/>
                  </a:lnTo>
                  <a:lnTo>
                    <a:pt x="712" y="210"/>
                  </a:lnTo>
                  <a:lnTo>
                    <a:pt x="776" y="183"/>
                  </a:lnTo>
                  <a:lnTo>
                    <a:pt x="838" y="149"/>
                  </a:lnTo>
                  <a:lnTo>
                    <a:pt x="894" y="110"/>
                  </a:lnTo>
                  <a:lnTo>
                    <a:pt x="947" y="62"/>
                  </a:lnTo>
                  <a:lnTo>
                    <a:pt x="994" y="8"/>
                  </a:lnTo>
                  <a:lnTo>
                    <a:pt x="999" y="12"/>
                  </a:lnTo>
                  <a:lnTo>
                    <a:pt x="952" y="67"/>
                  </a:lnTo>
                  <a:lnTo>
                    <a:pt x="898" y="114"/>
                  </a:lnTo>
                  <a:lnTo>
                    <a:pt x="841" y="155"/>
                  </a:lnTo>
                  <a:lnTo>
                    <a:pt x="779" y="189"/>
                  </a:lnTo>
                  <a:lnTo>
                    <a:pt x="714" y="216"/>
                  </a:lnTo>
                  <a:lnTo>
                    <a:pt x="646" y="237"/>
                  </a:lnTo>
                  <a:lnTo>
                    <a:pt x="575" y="248"/>
                  </a:lnTo>
                  <a:lnTo>
                    <a:pt x="502" y="251"/>
                  </a:lnTo>
                  <a:lnTo>
                    <a:pt x="437" y="248"/>
                  </a:lnTo>
                  <a:lnTo>
                    <a:pt x="374" y="238"/>
                  </a:lnTo>
                  <a:lnTo>
                    <a:pt x="312" y="223"/>
                  </a:lnTo>
                  <a:lnTo>
                    <a:pt x="251" y="200"/>
                  </a:lnTo>
                  <a:lnTo>
                    <a:pt x="194" y="172"/>
                  </a:lnTo>
                  <a:lnTo>
                    <a:pt x="140" y="138"/>
                  </a:lnTo>
                  <a:lnTo>
                    <a:pt x="89" y="98"/>
                  </a:lnTo>
                  <a:lnTo>
                    <a:pt x="43" y="53"/>
                  </a:lnTo>
                  <a:lnTo>
                    <a:pt x="0" y="3"/>
                  </a:lnTo>
                  <a:lnTo>
                    <a:pt x="4" y="0"/>
                  </a:lnTo>
                  <a:close/>
                </a:path>
              </a:pathLst>
            </a:custGeom>
            <a:solidFill>
              <a:srgbClr val="C7D4E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Raleway"/>
              </a:endParaRPr>
            </a:p>
          </p:txBody>
        </p:sp>
        <p:sp>
          <p:nvSpPr>
            <p:cNvPr id="109" name="Freeform 2568">
              <a:extLst>
                <a:ext uri="{FF2B5EF4-FFF2-40B4-BE49-F238E27FC236}">
                  <a16:creationId xmlns:a16="http://schemas.microsoft.com/office/drawing/2014/main" id="{F0DCC627-5E76-489E-B966-DBAE4E477B20}"/>
                </a:ext>
              </a:extLst>
            </p:cNvPr>
            <p:cNvSpPr>
              <a:spLocks/>
            </p:cNvSpPr>
            <p:nvPr/>
          </p:nvSpPr>
          <p:spPr bwMode="auto">
            <a:xfrm rot="10800000">
              <a:off x="9345378" y="2222070"/>
              <a:ext cx="119180" cy="119180"/>
            </a:xfrm>
            <a:custGeom>
              <a:avLst/>
              <a:gdLst>
                <a:gd name="T0" fmla="*/ 39 w 79"/>
                <a:gd name="T1" fmla="*/ 0 h 80"/>
                <a:gd name="T2" fmla="*/ 56 w 79"/>
                <a:gd name="T3" fmla="*/ 3 h 80"/>
                <a:gd name="T4" fmla="*/ 67 w 79"/>
                <a:gd name="T5" fmla="*/ 12 h 80"/>
                <a:gd name="T6" fmla="*/ 76 w 79"/>
                <a:gd name="T7" fmla="*/ 25 h 80"/>
                <a:gd name="T8" fmla="*/ 79 w 79"/>
                <a:gd name="T9" fmla="*/ 40 h 80"/>
                <a:gd name="T10" fmla="*/ 76 w 79"/>
                <a:gd name="T11" fmla="*/ 56 h 80"/>
                <a:gd name="T12" fmla="*/ 67 w 79"/>
                <a:gd name="T13" fmla="*/ 68 h 80"/>
                <a:gd name="T14" fmla="*/ 56 w 79"/>
                <a:gd name="T15" fmla="*/ 77 h 80"/>
                <a:gd name="T16" fmla="*/ 39 w 79"/>
                <a:gd name="T17" fmla="*/ 80 h 80"/>
                <a:gd name="T18" fmla="*/ 25 w 79"/>
                <a:gd name="T19" fmla="*/ 77 h 80"/>
                <a:gd name="T20" fmla="*/ 11 w 79"/>
                <a:gd name="T21" fmla="*/ 68 h 80"/>
                <a:gd name="T22" fmla="*/ 2 w 79"/>
                <a:gd name="T23" fmla="*/ 56 h 80"/>
                <a:gd name="T24" fmla="*/ 0 w 79"/>
                <a:gd name="T25" fmla="*/ 40 h 80"/>
                <a:gd name="T26" fmla="*/ 2 w 79"/>
                <a:gd name="T27" fmla="*/ 25 h 80"/>
                <a:gd name="T28" fmla="*/ 11 w 79"/>
                <a:gd name="T29" fmla="*/ 12 h 80"/>
                <a:gd name="T30" fmla="*/ 25 w 79"/>
                <a:gd name="T31" fmla="*/ 3 h 80"/>
                <a:gd name="T32" fmla="*/ 39 w 79"/>
                <a:gd name="T3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9" h="80">
                  <a:moveTo>
                    <a:pt x="39" y="0"/>
                  </a:moveTo>
                  <a:lnTo>
                    <a:pt x="56" y="3"/>
                  </a:lnTo>
                  <a:lnTo>
                    <a:pt x="67" y="12"/>
                  </a:lnTo>
                  <a:lnTo>
                    <a:pt x="76" y="25"/>
                  </a:lnTo>
                  <a:lnTo>
                    <a:pt x="79" y="40"/>
                  </a:lnTo>
                  <a:lnTo>
                    <a:pt x="76" y="56"/>
                  </a:lnTo>
                  <a:lnTo>
                    <a:pt x="67" y="68"/>
                  </a:lnTo>
                  <a:lnTo>
                    <a:pt x="56" y="77"/>
                  </a:lnTo>
                  <a:lnTo>
                    <a:pt x="39" y="80"/>
                  </a:lnTo>
                  <a:lnTo>
                    <a:pt x="25" y="77"/>
                  </a:lnTo>
                  <a:lnTo>
                    <a:pt x="11" y="68"/>
                  </a:lnTo>
                  <a:lnTo>
                    <a:pt x="2" y="56"/>
                  </a:lnTo>
                  <a:lnTo>
                    <a:pt x="0" y="40"/>
                  </a:lnTo>
                  <a:lnTo>
                    <a:pt x="2" y="25"/>
                  </a:lnTo>
                  <a:lnTo>
                    <a:pt x="11" y="12"/>
                  </a:lnTo>
                  <a:lnTo>
                    <a:pt x="25" y="3"/>
                  </a:lnTo>
                  <a:lnTo>
                    <a:pt x="39" y="0"/>
                  </a:lnTo>
                  <a:close/>
                </a:path>
              </a:pathLst>
            </a:custGeom>
            <a:solidFill>
              <a:sysClr val="window" lastClr="FFFFFF">
                <a:lumMod val="7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cxnSp>
          <p:nvCxnSpPr>
            <p:cNvPr id="110" name="Straight Connector 2590">
              <a:extLst>
                <a:ext uri="{FF2B5EF4-FFF2-40B4-BE49-F238E27FC236}">
                  <a16:creationId xmlns:a16="http://schemas.microsoft.com/office/drawing/2014/main" id="{F4240647-0E99-443B-8339-81260F78BD82}"/>
                </a:ext>
              </a:extLst>
            </p:cNvPr>
            <p:cNvCxnSpPr/>
            <p:nvPr/>
          </p:nvCxnSpPr>
          <p:spPr>
            <a:xfrm rot="10800000">
              <a:off x="9402736" y="2305657"/>
              <a:ext cx="2232" cy="432000"/>
            </a:xfrm>
            <a:prstGeom prst="line">
              <a:avLst/>
            </a:prstGeom>
            <a:noFill/>
            <a:ln w="3175" cap="flat" cmpd="sng" algn="ctr">
              <a:solidFill>
                <a:sysClr val="window" lastClr="FFFFFF">
                  <a:lumMod val="85000"/>
                </a:sysClr>
              </a:solidFill>
              <a:prstDash val="solid"/>
            </a:ln>
            <a:effectLst/>
          </p:spPr>
        </p:cxnSp>
        <p:grpSp>
          <p:nvGrpSpPr>
            <p:cNvPr id="166" name="Group 2658">
              <a:extLst>
                <a:ext uri="{FF2B5EF4-FFF2-40B4-BE49-F238E27FC236}">
                  <a16:creationId xmlns:a16="http://schemas.microsoft.com/office/drawing/2014/main" id="{72356365-2817-4AA2-BD0B-B97E28E444E7}"/>
                </a:ext>
              </a:extLst>
            </p:cNvPr>
            <p:cNvGrpSpPr/>
            <p:nvPr/>
          </p:nvGrpSpPr>
          <p:grpSpPr>
            <a:xfrm>
              <a:off x="9167989" y="3530522"/>
              <a:ext cx="443542" cy="491997"/>
              <a:chOff x="3700463" y="3476625"/>
              <a:chExt cx="377825" cy="419100"/>
            </a:xfrm>
            <a:solidFill>
              <a:sysClr val="window" lastClr="FFFFFF"/>
            </a:solidFill>
          </p:grpSpPr>
          <p:sp>
            <p:nvSpPr>
              <p:cNvPr id="167" name="Freeform 64">
                <a:extLst>
                  <a:ext uri="{FF2B5EF4-FFF2-40B4-BE49-F238E27FC236}">
                    <a16:creationId xmlns:a16="http://schemas.microsoft.com/office/drawing/2014/main" id="{68CC25A6-079A-4023-97C7-3E80F399B3DB}"/>
                  </a:ext>
                </a:extLst>
              </p:cNvPr>
              <p:cNvSpPr>
                <a:spLocks noEditPoints="1"/>
              </p:cNvSpPr>
              <p:nvPr/>
            </p:nvSpPr>
            <p:spPr bwMode="auto">
              <a:xfrm>
                <a:off x="3700463" y="3476625"/>
                <a:ext cx="377825" cy="419100"/>
              </a:xfrm>
              <a:custGeom>
                <a:avLst/>
                <a:gdLst>
                  <a:gd name="T0" fmla="*/ 1110 w 3094"/>
                  <a:gd name="T1" fmla="*/ 210 h 3427"/>
                  <a:gd name="T2" fmla="*/ 712 w 3094"/>
                  <a:gd name="T3" fmla="*/ 400 h 3427"/>
                  <a:gd name="T4" fmla="*/ 469 w 3094"/>
                  <a:gd name="T5" fmla="*/ 771 h 3427"/>
                  <a:gd name="T6" fmla="*/ 344 w 3094"/>
                  <a:gd name="T7" fmla="*/ 1151 h 3427"/>
                  <a:gd name="T8" fmla="*/ 368 w 3094"/>
                  <a:gd name="T9" fmla="*/ 1286 h 3427"/>
                  <a:gd name="T10" fmla="*/ 448 w 3094"/>
                  <a:gd name="T11" fmla="*/ 1457 h 3427"/>
                  <a:gd name="T12" fmla="*/ 168 w 3094"/>
                  <a:gd name="T13" fmla="*/ 1931 h 3427"/>
                  <a:gd name="T14" fmla="*/ 115 w 3094"/>
                  <a:gd name="T15" fmla="*/ 2014 h 3427"/>
                  <a:gd name="T16" fmla="*/ 248 w 3094"/>
                  <a:gd name="T17" fmla="*/ 2097 h 3427"/>
                  <a:gd name="T18" fmla="*/ 328 w 3094"/>
                  <a:gd name="T19" fmla="*/ 2231 h 3427"/>
                  <a:gd name="T20" fmla="*/ 272 w 3094"/>
                  <a:gd name="T21" fmla="*/ 2396 h 3427"/>
                  <a:gd name="T22" fmla="*/ 360 w 3094"/>
                  <a:gd name="T23" fmla="*/ 2473 h 3427"/>
                  <a:gd name="T24" fmla="*/ 343 w 3094"/>
                  <a:gd name="T25" fmla="*/ 2573 h 3427"/>
                  <a:gd name="T26" fmla="*/ 451 w 3094"/>
                  <a:gd name="T27" fmla="*/ 2772 h 3427"/>
                  <a:gd name="T28" fmla="*/ 470 w 3094"/>
                  <a:gd name="T29" fmla="*/ 2988 h 3427"/>
                  <a:gd name="T30" fmla="*/ 897 w 3094"/>
                  <a:gd name="T31" fmla="*/ 2932 h 3427"/>
                  <a:gd name="T32" fmla="*/ 1231 w 3094"/>
                  <a:gd name="T33" fmla="*/ 2816 h 3427"/>
                  <a:gd name="T34" fmla="*/ 1436 w 3094"/>
                  <a:gd name="T35" fmla="*/ 2740 h 3427"/>
                  <a:gd name="T36" fmla="*/ 1577 w 3094"/>
                  <a:gd name="T37" fmla="*/ 2619 h 3427"/>
                  <a:gd name="T38" fmla="*/ 1622 w 3094"/>
                  <a:gd name="T39" fmla="*/ 2519 h 3427"/>
                  <a:gd name="T40" fmla="*/ 1697 w 3094"/>
                  <a:gd name="T41" fmla="*/ 2609 h 3427"/>
                  <a:gd name="T42" fmla="*/ 1508 w 3094"/>
                  <a:gd name="T43" fmla="*/ 2831 h 3427"/>
                  <a:gd name="T44" fmla="*/ 1268 w 3094"/>
                  <a:gd name="T45" fmla="*/ 2925 h 3427"/>
                  <a:gd name="T46" fmla="*/ 1381 w 3094"/>
                  <a:gd name="T47" fmla="*/ 3246 h 3427"/>
                  <a:gd name="T48" fmla="*/ 2600 w 3094"/>
                  <a:gd name="T49" fmla="*/ 3111 h 3427"/>
                  <a:gd name="T50" fmla="*/ 2501 w 3094"/>
                  <a:gd name="T51" fmla="*/ 2528 h 3427"/>
                  <a:gd name="T52" fmla="*/ 2668 w 3094"/>
                  <a:gd name="T53" fmla="*/ 1993 h 3427"/>
                  <a:gd name="T54" fmla="*/ 2939 w 3094"/>
                  <a:gd name="T55" fmla="*/ 1560 h 3427"/>
                  <a:gd name="T56" fmla="*/ 2962 w 3094"/>
                  <a:gd name="T57" fmla="*/ 1043 h 3427"/>
                  <a:gd name="T58" fmla="*/ 2768 w 3094"/>
                  <a:gd name="T59" fmla="*/ 570 h 3427"/>
                  <a:gd name="T60" fmla="*/ 2301 w 3094"/>
                  <a:gd name="T61" fmla="*/ 229 h 3427"/>
                  <a:gd name="T62" fmla="*/ 1803 w 3094"/>
                  <a:gd name="T63" fmla="*/ 0 h 3427"/>
                  <a:gd name="T64" fmla="*/ 2374 w 3094"/>
                  <a:gd name="T65" fmla="*/ 138 h 3427"/>
                  <a:gd name="T66" fmla="*/ 2841 w 3094"/>
                  <a:gd name="T67" fmla="*/ 480 h 3427"/>
                  <a:gd name="T68" fmla="*/ 3058 w 3094"/>
                  <a:gd name="T69" fmla="*/ 928 h 3427"/>
                  <a:gd name="T70" fmla="*/ 3067 w 3094"/>
                  <a:gd name="T71" fmla="*/ 1528 h 3427"/>
                  <a:gd name="T72" fmla="*/ 2852 w 3094"/>
                  <a:gd name="T73" fmla="*/ 1932 h 3427"/>
                  <a:gd name="T74" fmla="*/ 2632 w 3094"/>
                  <a:gd name="T75" fmla="*/ 2387 h 3427"/>
                  <a:gd name="T76" fmla="*/ 2667 w 3094"/>
                  <a:gd name="T77" fmla="*/ 2933 h 3427"/>
                  <a:gd name="T78" fmla="*/ 2821 w 3094"/>
                  <a:gd name="T79" fmla="*/ 3277 h 3427"/>
                  <a:gd name="T80" fmla="*/ 2822 w 3094"/>
                  <a:gd name="T81" fmla="*/ 3424 h 3427"/>
                  <a:gd name="T82" fmla="*/ 1304 w 3094"/>
                  <a:gd name="T83" fmla="*/ 3383 h 3427"/>
                  <a:gd name="T84" fmla="*/ 1219 w 3094"/>
                  <a:gd name="T85" fmla="*/ 3166 h 3427"/>
                  <a:gd name="T86" fmla="*/ 914 w 3094"/>
                  <a:gd name="T87" fmla="*/ 3046 h 3427"/>
                  <a:gd name="T88" fmla="*/ 436 w 3094"/>
                  <a:gd name="T89" fmla="*/ 3111 h 3427"/>
                  <a:gd name="T90" fmla="*/ 323 w 3094"/>
                  <a:gd name="T91" fmla="*/ 2910 h 3427"/>
                  <a:gd name="T92" fmla="*/ 333 w 3094"/>
                  <a:gd name="T93" fmla="*/ 2708 h 3427"/>
                  <a:gd name="T94" fmla="*/ 233 w 3094"/>
                  <a:gd name="T95" fmla="*/ 2636 h 3427"/>
                  <a:gd name="T96" fmla="*/ 217 w 3094"/>
                  <a:gd name="T97" fmla="*/ 2498 h 3427"/>
                  <a:gd name="T98" fmla="*/ 151 w 3094"/>
                  <a:gd name="T99" fmla="*/ 2401 h 3427"/>
                  <a:gd name="T100" fmla="*/ 206 w 3094"/>
                  <a:gd name="T101" fmla="*/ 2276 h 3427"/>
                  <a:gd name="T102" fmla="*/ 172 w 3094"/>
                  <a:gd name="T103" fmla="*/ 2185 h 3427"/>
                  <a:gd name="T104" fmla="*/ 24 w 3094"/>
                  <a:gd name="T105" fmla="*/ 2080 h 3427"/>
                  <a:gd name="T106" fmla="*/ 42 w 3094"/>
                  <a:gd name="T107" fmla="*/ 1906 h 3427"/>
                  <a:gd name="T108" fmla="*/ 327 w 3094"/>
                  <a:gd name="T109" fmla="*/ 1455 h 3427"/>
                  <a:gd name="T110" fmla="*/ 267 w 3094"/>
                  <a:gd name="T111" fmla="*/ 1351 h 3427"/>
                  <a:gd name="T112" fmla="*/ 222 w 3094"/>
                  <a:gd name="T113" fmla="*/ 1148 h 3427"/>
                  <a:gd name="T114" fmla="*/ 332 w 3094"/>
                  <a:gd name="T115" fmla="*/ 824 h 3427"/>
                  <a:gd name="T116" fmla="*/ 590 w 3094"/>
                  <a:gd name="T117" fmla="*/ 358 h 3427"/>
                  <a:gd name="T118" fmla="*/ 1002 w 3094"/>
                  <a:gd name="T119" fmla="*/ 122 h 3427"/>
                  <a:gd name="T120" fmla="*/ 1803 w 3094"/>
                  <a:gd name="T121" fmla="*/ 0 h 3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94" h="3427">
                    <a:moveTo>
                      <a:pt x="1809" y="115"/>
                    </a:moveTo>
                    <a:lnTo>
                      <a:pt x="1721" y="117"/>
                    </a:lnTo>
                    <a:lnTo>
                      <a:pt x="1587" y="128"/>
                    </a:lnTo>
                    <a:lnTo>
                      <a:pt x="1453" y="145"/>
                    </a:lnTo>
                    <a:lnTo>
                      <a:pt x="1318" y="167"/>
                    </a:lnTo>
                    <a:lnTo>
                      <a:pt x="1185" y="194"/>
                    </a:lnTo>
                    <a:lnTo>
                      <a:pt x="1110" y="210"/>
                    </a:lnTo>
                    <a:lnTo>
                      <a:pt x="1039" y="230"/>
                    </a:lnTo>
                    <a:lnTo>
                      <a:pt x="974" y="252"/>
                    </a:lnTo>
                    <a:lnTo>
                      <a:pt x="912" y="276"/>
                    </a:lnTo>
                    <a:lnTo>
                      <a:pt x="855" y="303"/>
                    </a:lnTo>
                    <a:lnTo>
                      <a:pt x="803" y="332"/>
                    </a:lnTo>
                    <a:lnTo>
                      <a:pt x="756" y="364"/>
                    </a:lnTo>
                    <a:lnTo>
                      <a:pt x="712" y="400"/>
                    </a:lnTo>
                    <a:lnTo>
                      <a:pt x="673" y="437"/>
                    </a:lnTo>
                    <a:lnTo>
                      <a:pt x="630" y="486"/>
                    </a:lnTo>
                    <a:lnTo>
                      <a:pt x="589" y="539"/>
                    </a:lnTo>
                    <a:lnTo>
                      <a:pt x="554" y="593"/>
                    </a:lnTo>
                    <a:lnTo>
                      <a:pt x="521" y="650"/>
                    </a:lnTo>
                    <a:lnTo>
                      <a:pt x="493" y="710"/>
                    </a:lnTo>
                    <a:lnTo>
                      <a:pt x="469" y="771"/>
                    </a:lnTo>
                    <a:lnTo>
                      <a:pt x="442" y="856"/>
                    </a:lnTo>
                    <a:lnTo>
                      <a:pt x="421" y="944"/>
                    </a:lnTo>
                    <a:lnTo>
                      <a:pt x="415" y="965"/>
                    </a:lnTo>
                    <a:lnTo>
                      <a:pt x="401" y="1016"/>
                    </a:lnTo>
                    <a:lnTo>
                      <a:pt x="382" y="1065"/>
                    </a:lnTo>
                    <a:lnTo>
                      <a:pt x="360" y="1114"/>
                    </a:lnTo>
                    <a:lnTo>
                      <a:pt x="344" y="1151"/>
                    </a:lnTo>
                    <a:lnTo>
                      <a:pt x="329" y="1187"/>
                    </a:lnTo>
                    <a:lnTo>
                      <a:pt x="323" y="1207"/>
                    </a:lnTo>
                    <a:lnTo>
                      <a:pt x="320" y="1228"/>
                    </a:lnTo>
                    <a:lnTo>
                      <a:pt x="325" y="1241"/>
                    </a:lnTo>
                    <a:lnTo>
                      <a:pt x="336" y="1256"/>
                    </a:lnTo>
                    <a:lnTo>
                      <a:pt x="351" y="1270"/>
                    </a:lnTo>
                    <a:lnTo>
                      <a:pt x="368" y="1286"/>
                    </a:lnTo>
                    <a:lnTo>
                      <a:pt x="389" y="1305"/>
                    </a:lnTo>
                    <a:lnTo>
                      <a:pt x="409" y="1326"/>
                    </a:lnTo>
                    <a:lnTo>
                      <a:pt x="425" y="1348"/>
                    </a:lnTo>
                    <a:lnTo>
                      <a:pt x="437" y="1374"/>
                    </a:lnTo>
                    <a:lnTo>
                      <a:pt x="446" y="1402"/>
                    </a:lnTo>
                    <a:lnTo>
                      <a:pt x="451" y="1430"/>
                    </a:lnTo>
                    <a:lnTo>
                      <a:pt x="448" y="1457"/>
                    </a:lnTo>
                    <a:lnTo>
                      <a:pt x="440" y="1483"/>
                    </a:lnTo>
                    <a:lnTo>
                      <a:pt x="429" y="1507"/>
                    </a:lnTo>
                    <a:lnTo>
                      <a:pt x="384" y="1596"/>
                    </a:lnTo>
                    <a:lnTo>
                      <a:pt x="335" y="1683"/>
                    </a:lnTo>
                    <a:lnTo>
                      <a:pt x="283" y="1768"/>
                    </a:lnTo>
                    <a:lnTo>
                      <a:pt x="227" y="1851"/>
                    </a:lnTo>
                    <a:lnTo>
                      <a:pt x="168" y="1931"/>
                    </a:lnTo>
                    <a:lnTo>
                      <a:pt x="151" y="1952"/>
                    </a:lnTo>
                    <a:lnTo>
                      <a:pt x="137" y="1970"/>
                    </a:lnTo>
                    <a:lnTo>
                      <a:pt x="128" y="1983"/>
                    </a:lnTo>
                    <a:lnTo>
                      <a:pt x="122" y="1994"/>
                    </a:lnTo>
                    <a:lnTo>
                      <a:pt x="118" y="2003"/>
                    </a:lnTo>
                    <a:lnTo>
                      <a:pt x="115" y="2009"/>
                    </a:lnTo>
                    <a:lnTo>
                      <a:pt x="115" y="2014"/>
                    </a:lnTo>
                    <a:lnTo>
                      <a:pt x="131" y="2028"/>
                    </a:lnTo>
                    <a:lnTo>
                      <a:pt x="148" y="2041"/>
                    </a:lnTo>
                    <a:lnTo>
                      <a:pt x="171" y="2056"/>
                    </a:lnTo>
                    <a:lnTo>
                      <a:pt x="196" y="2068"/>
                    </a:lnTo>
                    <a:lnTo>
                      <a:pt x="212" y="2078"/>
                    </a:lnTo>
                    <a:lnTo>
                      <a:pt x="230" y="2087"/>
                    </a:lnTo>
                    <a:lnTo>
                      <a:pt x="248" y="2097"/>
                    </a:lnTo>
                    <a:lnTo>
                      <a:pt x="266" y="2110"/>
                    </a:lnTo>
                    <a:lnTo>
                      <a:pt x="281" y="2123"/>
                    </a:lnTo>
                    <a:lnTo>
                      <a:pt x="296" y="2139"/>
                    </a:lnTo>
                    <a:lnTo>
                      <a:pt x="308" y="2156"/>
                    </a:lnTo>
                    <a:lnTo>
                      <a:pt x="319" y="2176"/>
                    </a:lnTo>
                    <a:lnTo>
                      <a:pt x="325" y="2197"/>
                    </a:lnTo>
                    <a:lnTo>
                      <a:pt x="328" y="2231"/>
                    </a:lnTo>
                    <a:lnTo>
                      <a:pt x="327" y="2263"/>
                    </a:lnTo>
                    <a:lnTo>
                      <a:pt x="321" y="2295"/>
                    </a:lnTo>
                    <a:lnTo>
                      <a:pt x="309" y="2325"/>
                    </a:lnTo>
                    <a:lnTo>
                      <a:pt x="295" y="2354"/>
                    </a:lnTo>
                    <a:lnTo>
                      <a:pt x="281" y="2379"/>
                    </a:lnTo>
                    <a:lnTo>
                      <a:pt x="276" y="2388"/>
                    </a:lnTo>
                    <a:lnTo>
                      <a:pt x="272" y="2396"/>
                    </a:lnTo>
                    <a:lnTo>
                      <a:pt x="286" y="2407"/>
                    </a:lnTo>
                    <a:lnTo>
                      <a:pt x="302" y="2420"/>
                    </a:lnTo>
                    <a:lnTo>
                      <a:pt x="318" y="2431"/>
                    </a:lnTo>
                    <a:lnTo>
                      <a:pt x="331" y="2442"/>
                    </a:lnTo>
                    <a:lnTo>
                      <a:pt x="342" y="2449"/>
                    </a:lnTo>
                    <a:lnTo>
                      <a:pt x="352" y="2460"/>
                    </a:lnTo>
                    <a:lnTo>
                      <a:pt x="360" y="2473"/>
                    </a:lnTo>
                    <a:lnTo>
                      <a:pt x="364" y="2488"/>
                    </a:lnTo>
                    <a:lnTo>
                      <a:pt x="364" y="2502"/>
                    </a:lnTo>
                    <a:lnTo>
                      <a:pt x="360" y="2517"/>
                    </a:lnTo>
                    <a:lnTo>
                      <a:pt x="353" y="2530"/>
                    </a:lnTo>
                    <a:lnTo>
                      <a:pt x="340" y="2547"/>
                    </a:lnTo>
                    <a:lnTo>
                      <a:pt x="331" y="2566"/>
                    </a:lnTo>
                    <a:lnTo>
                      <a:pt x="343" y="2573"/>
                    </a:lnTo>
                    <a:lnTo>
                      <a:pt x="372" y="2589"/>
                    </a:lnTo>
                    <a:lnTo>
                      <a:pt x="397" y="2608"/>
                    </a:lnTo>
                    <a:lnTo>
                      <a:pt x="419" y="2632"/>
                    </a:lnTo>
                    <a:lnTo>
                      <a:pt x="435" y="2659"/>
                    </a:lnTo>
                    <a:lnTo>
                      <a:pt x="448" y="2689"/>
                    </a:lnTo>
                    <a:lnTo>
                      <a:pt x="453" y="2730"/>
                    </a:lnTo>
                    <a:lnTo>
                      <a:pt x="451" y="2772"/>
                    </a:lnTo>
                    <a:lnTo>
                      <a:pt x="443" y="2811"/>
                    </a:lnTo>
                    <a:lnTo>
                      <a:pt x="436" y="2847"/>
                    </a:lnTo>
                    <a:lnTo>
                      <a:pt x="435" y="2881"/>
                    </a:lnTo>
                    <a:lnTo>
                      <a:pt x="440" y="2915"/>
                    </a:lnTo>
                    <a:lnTo>
                      <a:pt x="450" y="2947"/>
                    </a:lnTo>
                    <a:lnTo>
                      <a:pt x="457" y="2969"/>
                    </a:lnTo>
                    <a:lnTo>
                      <a:pt x="470" y="2988"/>
                    </a:lnTo>
                    <a:lnTo>
                      <a:pt x="484" y="3004"/>
                    </a:lnTo>
                    <a:lnTo>
                      <a:pt x="503" y="3015"/>
                    </a:lnTo>
                    <a:lnTo>
                      <a:pt x="523" y="3023"/>
                    </a:lnTo>
                    <a:lnTo>
                      <a:pt x="545" y="3026"/>
                    </a:lnTo>
                    <a:lnTo>
                      <a:pt x="568" y="3024"/>
                    </a:lnTo>
                    <a:lnTo>
                      <a:pt x="733" y="2981"/>
                    </a:lnTo>
                    <a:lnTo>
                      <a:pt x="897" y="2932"/>
                    </a:lnTo>
                    <a:lnTo>
                      <a:pt x="1059" y="2877"/>
                    </a:lnTo>
                    <a:lnTo>
                      <a:pt x="1059" y="2877"/>
                    </a:lnTo>
                    <a:lnTo>
                      <a:pt x="1100" y="2862"/>
                    </a:lnTo>
                    <a:lnTo>
                      <a:pt x="1138" y="2849"/>
                    </a:lnTo>
                    <a:lnTo>
                      <a:pt x="1174" y="2837"/>
                    </a:lnTo>
                    <a:lnTo>
                      <a:pt x="1206" y="2826"/>
                    </a:lnTo>
                    <a:lnTo>
                      <a:pt x="1231" y="2816"/>
                    </a:lnTo>
                    <a:lnTo>
                      <a:pt x="1254" y="2809"/>
                    </a:lnTo>
                    <a:lnTo>
                      <a:pt x="1273" y="2802"/>
                    </a:lnTo>
                    <a:lnTo>
                      <a:pt x="1288" y="2797"/>
                    </a:lnTo>
                    <a:lnTo>
                      <a:pt x="1301" y="2792"/>
                    </a:lnTo>
                    <a:lnTo>
                      <a:pt x="1352" y="2776"/>
                    </a:lnTo>
                    <a:lnTo>
                      <a:pt x="1398" y="2758"/>
                    </a:lnTo>
                    <a:lnTo>
                      <a:pt x="1436" y="2740"/>
                    </a:lnTo>
                    <a:lnTo>
                      <a:pt x="1470" y="2722"/>
                    </a:lnTo>
                    <a:lnTo>
                      <a:pt x="1499" y="2704"/>
                    </a:lnTo>
                    <a:lnTo>
                      <a:pt x="1522" y="2686"/>
                    </a:lnTo>
                    <a:lnTo>
                      <a:pt x="1541" y="2669"/>
                    </a:lnTo>
                    <a:lnTo>
                      <a:pt x="1557" y="2651"/>
                    </a:lnTo>
                    <a:lnTo>
                      <a:pt x="1568" y="2634"/>
                    </a:lnTo>
                    <a:lnTo>
                      <a:pt x="1577" y="2619"/>
                    </a:lnTo>
                    <a:lnTo>
                      <a:pt x="1582" y="2603"/>
                    </a:lnTo>
                    <a:lnTo>
                      <a:pt x="1584" y="2587"/>
                    </a:lnTo>
                    <a:lnTo>
                      <a:pt x="1585" y="2574"/>
                    </a:lnTo>
                    <a:lnTo>
                      <a:pt x="1587" y="2555"/>
                    </a:lnTo>
                    <a:lnTo>
                      <a:pt x="1595" y="2540"/>
                    </a:lnTo>
                    <a:lnTo>
                      <a:pt x="1607" y="2527"/>
                    </a:lnTo>
                    <a:lnTo>
                      <a:pt x="1622" y="2519"/>
                    </a:lnTo>
                    <a:lnTo>
                      <a:pt x="1641" y="2516"/>
                    </a:lnTo>
                    <a:lnTo>
                      <a:pt x="1659" y="2518"/>
                    </a:lnTo>
                    <a:lnTo>
                      <a:pt x="1675" y="2525"/>
                    </a:lnTo>
                    <a:lnTo>
                      <a:pt x="1687" y="2538"/>
                    </a:lnTo>
                    <a:lnTo>
                      <a:pt x="1696" y="2553"/>
                    </a:lnTo>
                    <a:lnTo>
                      <a:pt x="1700" y="2571"/>
                    </a:lnTo>
                    <a:lnTo>
                      <a:pt x="1697" y="2609"/>
                    </a:lnTo>
                    <a:lnTo>
                      <a:pt x="1688" y="2646"/>
                    </a:lnTo>
                    <a:lnTo>
                      <a:pt x="1673" y="2681"/>
                    </a:lnTo>
                    <a:lnTo>
                      <a:pt x="1653" y="2714"/>
                    </a:lnTo>
                    <a:lnTo>
                      <a:pt x="1626" y="2746"/>
                    </a:lnTo>
                    <a:lnTo>
                      <a:pt x="1593" y="2776"/>
                    </a:lnTo>
                    <a:lnTo>
                      <a:pt x="1554" y="2805"/>
                    </a:lnTo>
                    <a:lnTo>
                      <a:pt x="1508" y="2831"/>
                    </a:lnTo>
                    <a:lnTo>
                      <a:pt x="1457" y="2857"/>
                    </a:lnTo>
                    <a:lnTo>
                      <a:pt x="1399" y="2880"/>
                    </a:lnTo>
                    <a:lnTo>
                      <a:pt x="1335" y="2902"/>
                    </a:lnTo>
                    <a:lnTo>
                      <a:pt x="1324" y="2906"/>
                    </a:lnTo>
                    <a:lnTo>
                      <a:pt x="1308" y="2911"/>
                    </a:lnTo>
                    <a:lnTo>
                      <a:pt x="1289" y="2917"/>
                    </a:lnTo>
                    <a:lnTo>
                      <a:pt x="1268" y="2925"/>
                    </a:lnTo>
                    <a:lnTo>
                      <a:pt x="1243" y="2933"/>
                    </a:lnTo>
                    <a:lnTo>
                      <a:pt x="1202" y="2947"/>
                    </a:lnTo>
                    <a:lnTo>
                      <a:pt x="1247" y="3002"/>
                    </a:lnTo>
                    <a:lnTo>
                      <a:pt x="1287" y="3059"/>
                    </a:lnTo>
                    <a:lnTo>
                      <a:pt x="1324" y="3119"/>
                    </a:lnTo>
                    <a:lnTo>
                      <a:pt x="1355" y="3181"/>
                    </a:lnTo>
                    <a:lnTo>
                      <a:pt x="1381" y="3246"/>
                    </a:lnTo>
                    <a:lnTo>
                      <a:pt x="1403" y="3313"/>
                    </a:lnTo>
                    <a:lnTo>
                      <a:pt x="2706" y="3313"/>
                    </a:lnTo>
                    <a:lnTo>
                      <a:pt x="2702" y="3309"/>
                    </a:lnTo>
                    <a:lnTo>
                      <a:pt x="2675" y="3271"/>
                    </a:lnTo>
                    <a:lnTo>
                      <a:pt x="2651" y="3229"/>
                    </a:lnTo>
                    <a:lnTo>
                      <a:pt x="2624" y="3171"/>
                    </a:lnTo>
                    <a:lnTo>
                      <a:pt x="2600" y="3111"/>
                    </a:lnTo>
                    <a:lnTo>
                      <a:pt x="2581" y="3049"/>
                    </a:lnTo>
                    <a:lnTo>
                      <a:pt x="2557" y="2962"/>
                    </a:lnTo>
                    <a:lnTo>
                      <a:pt x="2536" y="2873"/>
                    </a:lnTo>
                    <a:lnTo>
                      <a:pt x="2520" y="2783"/>
                    </a:lnTo>
                    <a:lnTo>
                      <a:pt x="2509" y="2693"/>
                    </a:lnTo>
                    <a:lnTo>
                      <a:pt x="2501" y="2610"/>
                    </a:lnTo>
                    <a:lnTo>
                      <a:pt x="2501" y="2528"/>
                    </a:lnTo>
                    <a:lnTo>
                      <a:pt x="2508" y="2447"/>
                    </a:lnTo>
                    <a:lnTo>
                      <a:pt x="2519" y="2366"/>
                    </a:lnTo>
                    <a:lnTo>
                      <a:pt x="2538" y="2286"/>
                    </a:lnTo>
                    <a:lnTo>
                      <a:pt x="2562" y="2208"/>
                    </a:lnTo>
                    <a:lnTo>
                      <a:pt x="2592" y="2132"/>
                    </a:lnTo>
                    <a:lnTo>
                      <a:pt x="2628" y="2061"/>
                    </a:lnTo>
                    <a:lnTo>
                      <a:pt x="2668" y="1993"/>
                    </a:lnTo>
                    <a:lnTo>
                      <a:pt x="2713" y="1928"/>
                    </a:lnTo>
                    <a:lnTo>
                      <a:pt x="2760" y="1864"/>
                    </a:lnTo>
                    <a:lnTo>
                      <a:pt x="2811" y="1796"/>
                    </a:lnTo>
                    <a:lnTo>
                      <a:pt x="2858" y="1726"/>
                    </a:lnTo>
                    <a:lnTo>
                      <a:pt x="2889" y="1673"/>
                    </a:lnTo>
                    <a:lnTo>
                      <a:pt x="2916" y="1617"/>
                    </a:lnTo>
                    <a:lnTo>
                      <a:pt x="2939" y="1560"/>
                    </a:lnTo>
                    <a:lnTo>
                      <a:pt x="2956" y="1500"/>
                    </a:lnTo>
                    <a:lnTo>
                      <a:pt x="2969" y="1440"/>
                    </a:lnTo>
                    <a:lnTo>
                      <a:pt x="2977" y="1379"/>
                    </a:lnTo>
                    <a:lnTo>
                      <a:pt x="2979" y="1316"/>
                    </a:lnTo>
                    <a:lnTo>
                      <a:pt x="2979" y="1225"/>
                    </a:lnTo>
                    <a:lnTo>
                      <a:pt x="2973" y="1134"/>
                    </a:lnTo>
                    <a:lnTo>
                      <a:pt x="2962" y="1043"/>
                    </a:lnTo>
                    <a:lnTo>
                      <a:pt x="2946" y="953"/>
                    </a:lnTo>
                    <a:lnTo>
                      <a:pt x="2924" y="865"/>
                    </a:lnTo>
                    <a:lnTo>
                      <a:pt x="2903" y="800"/>
                    </a:lnTo>
                    <a:lnTo>
                      <a:pt x="2876" y="739"/>
                    </a:lnTo>
                    <a:lnTo>
                      <a:pt x="2845" y="680"/>
                    </a:lnTo>
                    <a:lnTo>
                      <a:pt x="2809" y="623"/>
                    </a:lnTo>
                    <a:lnTo>
                      <a:pt x="2768" y="570"/>
                    </a:lnTo>
                    <a:lnTo>
                      <a:pt x="2723" y="520"/>
                    </a:lnTo>
                    <a:lnTo>
                      <a:pt x="2675" y="475"/>
                    </a:lnTo>
                    <a:lnTo>
                      <a:pt x="2622" y="432"/>
                    </a:lnTo>
                    <a:lnTo>
                      <a:pt x="2541" y="372"/>
                    </a:lnTo>
                    <a:lnTo>
                      <a:pt x="2461" y="317"/>
                    </a:lnTo>
                    <a:lnTo>
                      <a:pt x="2381" y="271"/>
                    </a:lnTo>
                    <a:lnTo>
                      <a:pt x="2301" y="229"/>
                    </a:lnTo>
                    <a:lnTo>
                      <a:pt x="2221" y="195"/>
                    </a:lnTo>
                    <a:lnTo>
                      <a:pt x="2141" y="167"/>
                    </a:lnTo>
                    <a:lnTo>
                      <a:pt x="2060" y="145"/>
                    </a:lnTo>
                    <a:lnTo>
                      <a:pt x="1978" y="129"/>
                    </a:lnTo>
                    <a:lnTo>
                      <a:pt x="1894" y="119"/>
                    </a:lnTo>
                    <a:lnTo>
                      <a:pt x="1809" y="115"/>
                    </a:lnTo>
                    <a:close/>
                    <a:moveTo>
                      <a:pt x="1803" y="0"/>
                    </a:moveTo>
                    <a:lnTo>
                      <a:pt x="1888" y="4"/>
                    </a:lnTo>
                    <a:lnTo>
                      <a:pt x="1972" y="13"/>
                    </a:lnTo>
                    <a:lnTo>
                      <a:pt x="2055" y="26"/>
                    </a:lnTo>
                    <a:lnTo>
                      <a:pt x="2136" y="46"/>
                    </a:lnTo>
                    <a:lnTo>
                      <a:pt x="2216" y="71"/>
                    </a:lnTo>
                    <a:lnTo>
                      <a:pt x="2295" y="101"/>
                    </a:lnTo>
                    <a:lnTo>
                      <a:pt x="2374" y="138"/>
                    </a:lnTo>
                    <a:lnTo>
                      <a:pt x="2453" y="180"/>
                    </a:lnTo>
                    <a:lnTo>
                      <a:pt x="2533" y="228"/>
                    </a:lnTo>
                    <a:lnTo>
                      <a:pt x="2613" y="282"/>
                    </a:lnTo>
                    <a:lnTo>
                      <a:pt x="2693" y="342"/>
                    </a:lnTo>
                    <a:lnTo>
                      <a:pt x="2746" y="385"/>
                    </a:lnTo>
                    <a:lnTo>
                      <a:pt x="2795" y="431"/>
                    </a:lnTo>
                    <a:lnTo>
                      <a:pt x="2841" y="480"/>
                    </a:lnTo>
                    <a:lnTo>
                      <a:pt x="2884" y="533"/>
                    </a:lnTo>
                    <a:lnTo>
                      <a:pt x="2922" y="588"/>
                    </a:lnTo>
                    <a:lnTo>
                      <a:pt x="2956" y="646"/>
                    </a:lnTo>
                    <a:lnTo>
                      <a:pt x="2987" y="706"/>
                    </a:lnTo>
                    <a:lnTo>
                      <a:pt x="3013" y="769"/>
                    </a:lnTo>
                    <a:lnTo>
                      <a:pt x="3035" y="833"/>
                    </a:lnTo>
                    <a:lnTo>
                      <a:pt x="3058" y="928"/>
                    </a:lnTo>
                    <a:lnTo>
                      <a:pt x="3075" y="1025"/>
                    </a:lnTo>
                    <a:lnTo>
                      <a:pt x="3087" y="1122"/>
                    </a:lnTo>
                    <a:lnTo>
                      <a:pt x="3093" y="1219"/>
                    </a:lnTo>
                    <a:lnTo>
                      <a:pt x="3094" y="1318"/>
                    </a:lnTo>
                    <a:lnTo>
                      <a:pt x="3091" y="1389"/>
                    </a:lnTo>
                    <a:lnTo>
                      <a:pt x="3081" y="1460"/>
                    </a:lnTo>
                    <a:lnTo>
                      <a:pt x="3067" y="1528"/>
                    </a:lnTo>
                    <a:lnTo>
                      <a:pt x="3047" y="1596"/>
                    </a:lnTo>
                    <a:lnTo>
                      <a:pt x="3021" y="1663"/>
                    </a:lnTo>
                    <a:lnTo>
                      <a:pt x="2991" y="1726"/>
                    </a:lnTo>
                    <a:lnTo>
                      <a:pt x="2954" y="1787"/>
                    </a:lnTo>
                    <a:lnTo>
                      <a:pt x="2921" y="1837"/>
                    </a:lnTo>
                    <a:lnTo>
                      <a:pt x="2887" y="1885"/>
                    </a:lnTo>
                    <a:lnTo>
                      <a:pt x="2852" y="1932"/>
                    </a:lnTo>
                    <a:lnTo>
                      <a:pt x="2808" y="1990"/>
                    </a:lnTo>
                    <a:lnTo>
                      <a:pt x="2767" y="2051"/>
                    </a:lnTo>
                    <a:lnTo>
                      <a:pt x="2731" y="2113"/>
                    </a:lnTo>
                    <a:lnTo>
                      <a:pt x="2697" y="2177"/>
                    </a:lnTo>
                    <a:lnTo>
                      <a:pt x="2670" y="2245"/>
                    </a:lnTo>
                    <a:lnTo>
                      <a:pt x="2648" y="2316"/>
                    </a:lnTo>
                    <a:lnTo>
                      <a:pt x="2632" y="2387"/>
                    </a:lnTo>
                    <a:lnTo>
                      <a:pt x="2621" y="2458"/>
                    </a:lnTo>
                    <a:lnTo>
                      <a:pt x="2616" y="2532"/>
                    </a:lnTo>
                    <a:lnTo>
                      <a:pt x="2616" y="2605"/>
                    </a:lnTo>
                    <a:lnTo>
                      <a:pt x="2622" y="2678"/>
                    </a:lnTo>
                    <a:lnTo>
                      <a:pt x="2633" y="2764"/>
                    </a:lnTo>
                    <a:lnTo>
                      <a:pt x="2648" y="2849"/>
                    </a:lnTo>
                    <a:lnTo>
                      <a:pt x="2667" y="2933"/>
                    </a:lnTo>
                    <a:lnTo>
                      <a:pt x="2689" y="3016"/>
                    </a:lnTo>
                    <a:lnTo>
                      <a:pt x="2708" y="3071"/>
                    </a:lnTo>
                    <a:lnTo>
                      <a:pt x="2729" y="3126"/>
                    </a:lnTo>
                    <a:lnTo>
                      <a:pt x="2753" y="3179"/>
                    </a:lnTo>
                    <a:lnTo>
                      <a:pt x="2773" y="3212"/>
                    </a:lnTo>
                    <a:lnTo>
                      <a:pt x="2795" y="3242"/>
                    </a:lnTo>
                    <a:lnTo>
                      <a:pt x="2821" y="3277"/>
                    </a:lnTo>
                    <a:lnTo>
                      <a:pt x="2842" y="3314"/>
                    </a:lnTo>
                    <a:lnTo>
                      <a:pt x="2860" y="3353"/>
                    </a:lnTo>
                    <a:lnTo>
                      <a:pt x="2862" y="3371"/>
                    </a:lnTo>
                    <a:lnTo>
                      <a:pt x="2859" y="3389"/>
                    </a:lnTo>
                    <a:lnTo>
                      <a:pt x="2851" y="3404"/>
                    </a:lnTo>
                    <a:lnTo>
                      <a:pt x="2838" y="3417"/>
                    </a:lnTo>
                    <a:lnTo>
                      <a:pt x="2822" y="3424"/>
                    </a:lnTo>
                    <a:lnTo>
                      <a:pt x="2804" y="3427"/>
                    </a:lnTo>
                    <a:lnTo>
                      <a:pt x="1360" y="3427"/>
                    </a:lnTo>
                    <a:lnTo>
                      <a:pt x="1344" y="3425"/>
                    </a:lnTo>
                    <a:lnTo>
                      <a:pt x="1331" y="3419"/>
                    </a:lnTo>
                    <a:lnTo>
                      <a:pt x="1318" y="3409"/>
                    </a:lnTo>
                    <a:lnTo>
                      <a:pt x="1310" y="3398"/>
                    </a:lnTo>
                    <a:lnTo>
                      <a:pt x="1304" y="3383"/>
                    </a:lnTo>
                    <a:lnTo>
                      <a:pt x="1298" y="3361"/>
                    </a:lnTo>
                    <a:lnTo>
                      <a:pt x="1290" y="3334"/>
                    </a:lnTo>
                    <a:lnTo>
                      <a:pt x="1280" y="3304"/>
                    </a:lnTo>
                    <a:lnTo>
                      <a:pt x="1267" y="3272"/>
                    </a:lnTo>
                    <a:lnTo>
                      <a:pt x="1254" y="3238"/>
                    </a:lnTo>
                    <a:lnTo>
                      <a:pt x="1237" y="3202"/>
                    </a:lnTo>
                    <a:lnTo>
                      <a:pt x="1219" y="3166"/>
                    </a:lnTo>
                    <a:lnTo>
                      <a:pt x="1200" y="3131"/>
                    </a:lnTo>
                    <a:lnTo>
                      <a:pt x="1178" y="3097"/>
                    </a:lnTo>
                    <a:lnTo>
                      <a:pt x="1155" y="3066"/>
                    </a:lnTo>
                    <a:lnTo>
                      <a:pt x="1129" y="3037"/>
                    </a:lnTo>
                    <a:lnTo>
                      <a:pt x="1102" y="3012"/>
                    </a:lnTo>
                    <a:lnTo>
                      <a:pt x="1074" y="2992"/>
                    </a:lnTo>
                    <a:lnTo>
                      <a:pt x="914" y="3046"/>
                    </a:lnTo>
                    <a:lnTo>
                      <a:pt x="753" y="3094"/>
                    </a:lnTo>
                    <a:lnTo>
                      <a:pt x="590" y="3137"/>
                    </a:lnTo>
                    <a:lnTo>
                      <a:pt x="558" y="3141"/>
                    </a:lnTo>
                    <a:lnTo>
                      <a:pt x="526" y="3140"/>
                    </a:lnTo>
                    <a:lnTo>
                      <a:pt x="495" y="3135"/>
                    </a:lnTo>
                    <a:lnTo>
                      <a:pt x="464" y="3124"/>
                    </a:lnTo>
                    <a:lnTo>
                      <a:pt x="436" y="3111"/>
                    </a:lnTo>
                    <a:lnTo>
                      <a:pt x="410" y="3092"/>
                    </a:lnTo>
                    <a:lnTo>
                      <a:pt x="388" y="3070"/>
                    </a:lnTo>
                    <a:lnTo>
                      <a:pt x="369" y="3045"/>
                    </a:lnTo>
                    <a:lnTo>
                      <a:pt x="353" y="3016"/>
                    </a:lnTo>
                    <a:lnTo>
                      <a:pt x="342" y="2985"/>
                    </a:lnTo>
                    <a:lnTo>
                      <a:pt x="330" y="2948"/>
                    </a:lnTo>
                    <a:lnTo>
                      <a:pt x="323" y="2910"/>
                    </a:lnTo>
                    <a:lnTo>
                      <a:pt x="321" y="2870"/>
                    </a:lnTo>
                    <a:lnTo>
                      <a:pt x="323" y="2832"/>
                    </a:lnTo>
                    <a:lnTo>
                      <a:pt x="331" y="2787"/>
                    </a:lnTo>
                    <a:lnTo>
                      <a:pt x="336" y="2764"/>
                    </a:lnTo>
                    <a:lnTo>
                      <a:pt x="338" y="2741"/>
                    </a:lnTo>
                    <a:lnTo>
                      <a:pt x="337" y="2718"/>
                    </a:lnTo>
                    <a:lnTo>
                      <a:pt x="333" y="2708"/>
                    </a:lnTo>
                    <a:lnTo>
                      <a:pt x="327" y="2700"/>
                    </a:lnTo>
                    <a:lnTo>
                      <a:pt x="318" y="2691"/>
                    </a:lnTo>
                    <a:lnTo>
                      <a:pt x="304" y="2682"/>
                    </a:lnTo>
                    <a:lnTo>
                      <a:pt x="286" y="2672"/>
                    </a:lnTo>
                    <a:lnTo>
                      <a:pt x="266" y="2660"/>
                    </a:lnTo>
                    <a:lnTo>
                      <a:pt x="246" y="2647"/>
                    </a:lnTo>
                    <a:lnTo>
                      <a:pt x="233" y="2636"/>
                    </a:lnTo>
                    <a:lnTo>
                      <a:pt x="224" y="2623"/>
                    </a:lnTo>
                    <a:lnTo>
                      <a:pt x="217" y="2608"/>
                    </a:lnTo>
                    <a:lnTo>
                      <a:pt x="212" y="2592"/>
                    </a:lnTo>
                    <a:lnTo>
                      <a:pt x="213" y="2562"/>
                    </a:lnTo>
                    <a:lnTo>
                      <a:pt x="220" y="2535"/>
                    </a:lnTo>
                    <a:lnTo>
                      <a:pt x="231" y="2509"/>
                    </a:lnTo>
                    <a:lnTo>
                      <a:pt x="217" y="2498"/>
                    </a:lnTo>
                    <a:lnTo>
                      <a:pt x="202" y="2487"/>
                    </a:lnTo>
                    <a:lnTo>
                      <a:pt x="188" y="2476"/>
                    </a:lnTo>
                    <a:lnTo>
                      <a:pt x="178" y="2467"/>
                    </a:lnTo>
                    <a:lnTo>
                      <a:pt x="163" y="2451"/>
                    </a:lnTo>
                    <a:lnTo>
                      <a:pt x="155" y="2435"/>
                    </a:lnTo>
                    <a:lnTo>
                      <a:pt x="151" y="2418"/>
                    </a:lnTo>
                    <a:lnTo>
                      <a:pt x="151" y="2401"/>
                    </a:lnTo>
                    <a:lnTo>
                      <a:pt x="154" y="2384"/>
                    </a:lnTo>
                    <a:lnTo>
                      <a:pt x="159" y="2367"/>
                    </a:lnTo>
                    <a:lnTo>
                      <a:pt x="167" y="2351"/>
                    </a:lnTo>
                    <a:lnTo>
                      <a:pt x="174" y="2337"/>
                    </a:lnTo>
                    <a:lnTo>
                      <a:pt x="181" y="2323"/>
                    </a:lnTo>
                    <a:lnTo>
                      <a:pt x="194" y="2301"/>
                    </a:lnTo>
                    <a:lnTo>
                      <a:pt x="206" y="2276"/>
                    </a:lnTo>
                    <a:lnTo>
                      <a:pt x="212" y="2258"/>
                    </a:lnTo>
                    <a:lnTo>
                      <a:pt x="214" y="2239"/>
                    </a:lnTo>
                    <a:lnTo>
                      <a:pt x="212" y="2219"/>
                    </a:lnTo>
                    <a:lnTo>
                      <a:pt x="208" y="2211"/>
                    </a:lnTo>
                    <a:lnTo>
                      <a:pt x="199" y="2203"/>
                    </a:lnTo>
                    <a:lnTo>
                      <a:pt x="186" y="2194"/>
                    </a:lnTo>
                    <a:lnTo>
                      <a:pt x="172" y="2185"/>
                    </a:lnTo>
                    <a:lnTo>
                      <a:pt x="157" y="2178"/>
                    </a:lnTo>
                    <a:lnTo>
                      <a:pt x="144" y="2170"/>
                    </a:lnTo>
                    <a:lnTo>
                      <a:pt x="113" y="2155"/>
                    </a:lnTo>
                    <a:lnTo>
                      <a:pt x="84" y="2136"/>
                    </a:lnTo>
                    <a:lnTo>
                      <a:pt x="61" y="2120"/>
                    </a:lnTo>
                    <a:lnTo>
                      <a:pt x="41" y="2102"/>
                    </a:lnTo>
                    <a:lnTo>
                      <a:pt x="24" y="2080"/>
                    </a:lnTo>
                    <a:lnTo>
                      <a:pt x="10" y="2056"/>
                    </a:lnTo>
                    <a:lnTo>
                      <a:pt x="1" y="2030"/>
                    </a:lnTo>
                    <a:lnTo>
                      <a:pt x="0" y="2004"/>
                    </a:lnTo>
                    <a:lnTo>
                      <a:pt x="5" y="1979"/>
                    </a:lnTo>
                    <a:lnTo>
                      <a:pt x="15" y="1954"/>
                    </a:lnTo>
                    <a:lnTo>
                      <a:pt x="27" y="1930"/>
                    </a:lnTo>
                    <a:lnTo>
                      <a:pt x="42" y="1906"/>
                    </a:lnTo>
                    <a:lnTo>
                      <a:pt x="59" y="1883"/>
                    </a:lnTo>
                    <a:lnTo>
                      <a:pt x="76" y="1861"/>
                    </a:lnTo>
                    <a:lnTo>
                      <a:pt x="133" y="1784"/>
                    </a:lnTo>
                    <a:lnTo>
                      <a:pt x="187" y="1705"/>
                    </a:lnTo>
                    <a:lnTo>
                      <a:pt x="237" y="1624"/>
                    </a:lnTo>
                    <a:lnTo>
                      <a:pt x="284" y="1541"/>
                    </a:lnTo>
                    <a:lnTo>
                      <a:pt x="327" y="1455"/>
                    </a:lnTo>
                    <a:lnTo>
                      <a:pt x="332" y="1443"/>
                    </a:lnTo>
                    <a:lnTo>
                      <a:pt x="336" y="1431"/>
                    </a:lnTo>
                    <a:lnTo>
                      <a:pt x="333" y="1418"/>
                    </a:lnTo>
                    <a:lnTo>
                      <a:pt x="324" y="1404"/>
                    </a:lnTo>
                    <a:lnTo>
                      <a:pt x="309" y="1388"/>
                    </a:lnTo>
                    <a:lnTo>
                      <a:pt x="291" y="1370"/>
                    </a:lnTo>
                    <a:lnTo>
                      <a:pt x="267" y="1351"/>
                    </a:lnTo>
                    <a:lnTo>
                      <a:pt x="246" y="1327"/>
                    </a:lnTo>
                    <a:lnTo>
                      <a:pt x="229" y="1302"/>
                    </a:lnTo>
                    <a:lnTo>
                      <a:pt x="216" y="1274"/>
                    </a:lnTo>
                    <a:lnTo>
                      <a:pt x="206" y="1243"/>
                    </a:lnTo>
                    <a:lnTo>
                      <a:pt x="206" y="1210"/>
                    </a:lnTo>
                    <a:lnTo>
                      <a:pt x="211" y="1178"/>
                    </a:lnTo>
                    <a:lnTo>
                      <a:pt x="222" y="1148"/>
                    </a:lnTo>
                    <a:lnTo>
                      <a:pt x="238" y="1107"/>
                    </a:lnTo>
                    <a:lnTo>
                      <a:pt x="256" y="1068"/>
                    </a:lnTo>
                    <a:lnTo>
                      <a:pt x="275" y="1025"/>
                    </a:lnTo>
                    <a:lnTo>
                      <a:pt x="291" y="982"/>
                    </a:lnTo>
                    <a:lnTo>
                      <a:pt x="304" y="939"/>
                    </a:lnTo>
                    <a:lnTo>
                      <a:pt x="309" y="918"/>
                    </a:lnTo>
                    <a:lnTo>
                      <a:pt x="332" y="824"/>
                    </a:lnTo>
                    <a:lnTo>
                      <a:pt x="361" y="732"/>
                    </a:lnTo>
                    <a:lnTo>
                      <a:pt x="388" y="663"/>
                    </a:lnTo>
                    <a:lnTo>
                      <a:pt x="421" y="597"/>
                    </a:lnTo>
                    <a:lnTo>
                      <a:pt x="456" y="534"/>
                    </a:lnTo>
                    <a:lnTo>
                      <a:pt x="497" y="473"/>
                    </a:lnTo>
                    <a:lnTo>
                      <a:pt x="541" y="414"/>
                    </a:lnTo>
                    <a:lnTo>
                      <a:pt x="590" y="358"/>
                    </a:lnTo>
                    <a:lnTo>
                      <a:pt x="635" y="315"/>
                    </a:lnTo>
                    <a:lnTo>
                      <a:pt x="684" y="275"/>
                    </a:lnTo>
                    <a:lnTo>
                      <a:pt x="738" y="238"/>
                    </a:lnTo>
                    <a:lnTo>
                      <a:pt x="797" y="205"/>
                    </a:lnTo>
                    <a:lnTo>
                      <a:pt x="860" y="174"/>
                    </a:lnTo>
                    <a:lnTo>
                      <a:pt x="928" y="147"/>
                    </a:lnTo>
                    <a:lnTo>
                      <a:pt x="1002" y="122"/>
                    </a:lnTo>
                    <a:lnTo>
                      <a:pt x="1080" y="100"/>
                    </a:lnTo>
                    <a:lnTo>
                      <a:pt x="1163" y="81"/>
                    </a:lnTo>
                    <a:lnTo>
                      <a:pt x="1300" y="54"/>
                    </a:lnTo>
                    <a:lnTo>
                      <a:pt x="1438" y="32"/>
                    </a:lnTo>
                    <a:lnTo>
                      <a:pt x="1577" y="15"/>
                    </a:lnTo>
                    <a:lnTo>
                      <a:pt x="1716" y="2"/>
                    </a:lnTo>
                    <a:lnTo>
                      <a:pt x="18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8" name="Freeform 65">
                <a:extLst>
                  <a:ext uri="{FF2B5EF4-FFF2-40B4-BE49-F238E27FC236}">
                    <a16:creationId xmlns:a16="http://schemas.microsoft.com/office/drawing/2014/main" id="{4EB76BF4-D956-4E38-9370-5AFC796BF74D}"/>
                  </a:ext>
                </a:extLst>
              </p:cNvPr>
              <p:cNvSpPr>
                <a:spLocks noEditPoints="1"/>
              </p:cNvSpPr>
              <p:nvPr/>
            </p:nvSpPr>
            <p:spPr bwMode="auto">
              <a:xfrm>
                <a:off x="3840163" y="3511550"/>
                <a:ext cx="203200" cy="203200"/>
              </a:xfrm>
              <a:custGeom>
                <a:avLst/>
                <a:gdLst>
                  <a:gd name="T0" fmla="*/ 750 w 1656"/>
                  <a:gd name="T1" fmla="*/ 247 h 1656"/>
                  <a:gd name="T2" fmla="*/ 661 w 1656"/>
                  <a:gd name="T3" fmla="*/ 300 h 1656"/>
                  <a:gd name="T4" fmla="*/ 502 w 1656"/>
                  <a:gd name="T5" fmla="*/ 370 h 1656"/>
                  <a:gd name="T6" fmla="*/ 341 w 1656"/>
                  <a:gd name="T7" fmla="*/ 306 h 1656"/>
                  <a:gd name="T8" fmla="*/ 367 w 1656"/>
                  <a:gd name="T9" fmla="*/ 487 h 1656"/>
                  <a:gd name="T10" fmla="*/ 315 w 1656"/>
                  <a:gd name="T11" fmla="*/ 616 h 1656"/>
                  <a:gd name="T12" fmla="*/ 260 w 1656"/>
                  <a:gd name="T13" fmla="*/ 744 h 1656"/>
                  <a:gd name="T14" fmla="*/ 114 w 1656"/>
                  <a:gd name="T15" fmla="*/ 853 h 1656"/>
                  <a:gd name="T16" fmla="*/ 272 w 1656"/>
                  <a:gd name="T17" fmla="*/ 922 h 1656"/>
                  <a:gd name="T18" fmla="*/ 336 w 1656"/>
                  <a:gd name="T19" fmla="*/ 1083 h 1656"/>
                  <a:gd name="T20" fmla="*/ 362 w 1656"/>
                  <a:gd name="T21" fmla="*/ 1184 h 1656"/>
                  <a:gd name="T22" fmla="*/ 380 w 1656"/>
                  <a:gd name="T23" fmla="*/ 1384 h 1656"/>
                  <a:gd name="T24" fmla="*/ 516 w 1656"/>
                  <a:gd name="T25" fmla="*/ 1289 h 1656"/>
                  <a:gd name="T26" fmla="*/ 707 w 1656"/>
                  <a:gd name="T27" fmla="*/ 1369 h 1656"/>
                  <a:gd name="T28" fmla="*/ 753 w 1656"/>
                  <a:gd name="T29" fmla="*/ 1424 h 1656"/>
                  <a:gd name="T30" fmla="*/ 904 w 1656"/>
                  <a:gd name="T31" fmla="*/ 1424 h 1656"/>
                  <a:gd name="T32" fmla="*/ 948 w 1656"/>
                  <a:gd name="T33" fmla="*/ 1369 h 1656"/>
                  <a:gd name="T34" fmla="*/ 1140 w 1656"/>
                  <a:gd name="T35" fmla="*/ 1289 h 1656"/>
                  <a:gd name="T36" fmla="*/ 1276 w 1656"/>
                  <a:gd name="T37" fmla="*/ 1384 h 1656"/>
                  <a:gd name="T38" fmla="*/ 1294 w 1656"/>
                  <a:gd name="T39" fmla="*/ 1184 h 1656"/>
                  <a:gd name="T40" fmla="*/ 1320 w 1656"/>
                  <a:gd name="T41" fmla="*/ 1083 h 1656"/>
                  <a:gd name="T42" fmla="*/ 1384 w 1656"/>
                  <a:gd name="T43" fmla="*/ 922 h 1656"/>
                  <a:gd name="T44" fmla="*/ 1542 w 1656"/>
                  <a:gd name="T45" fmla="*/ 853 h 1656"/>
                  <a:gd name="T46" fmla="*/ 1395 w 1656"/>
                  <a:gd name="T47" fmla="*/ 744 h 1656"/>
                  <a:gd name="T48" fmla="*/ 1341 w 1656"/>
                  <a:gd name="T49" fmla="*/ 616 h 1656"/>
                  <a:gd name="T50" fmla="*/ 1289 w 1656"/>
                  <a:gd name="T51" fmla="*/ 487 h 1656"/>
                  <a:gd name="T52" fmla="*/ 1315 w 1656"/>
                  <a:gd name="T53" fmla="*/ 306 h 1656"/>
                  <a:gd name="T54" fmla="*/ 1154 w 1656"/>
                  <a:gd name="T55" fmla="*/ 370 h 1656"/>
                  <a:gd name="T56" fmla="*/ 995 w 1656"/>
                  <a:gd name="T57" fmla="*/ 300 h 1656"/>
                  <a:gd name="T58" fmla="*/ 906 w 1656"/>
                  <a:gd name="T59" fmla="*/ 247 h 1656"/>
                  <a:gd name="T60" fmla="*/ 899 w 1656"/>
                  <a:gd name="T61" fmla="*/ 3 h 1656"/>
                  <a:gd name="T62" fmla="*/ 1016 w 1656"/>
                  <a:gd name="T63" fmla="*/ 53 h 1656"/>
                  <a:gd name="T64" fmla="*/ 1147 w 1656"/>
                  <a:gd name="T65" fmla="*/ 241 h 1656"/>
                  <a:gd name="T66" fmla="*/ 1290 w 1656"/>
                  <a:gd name="T67" fmla="*/ 143 h 1656"/>
                  <a:gd name="T68" fmla="*/ 1472 w 1656"/>
                  <a:gd name="T69" fmla="*/ 307 h 1656"/>
                  <a:gd name="T70" fmla="*/ 1510 w 1656"/>
                  <a:gd name="T71" fmla="*/ 413 h 1656"/>
                  <a:gd name="T72" fmla="*/ 1469 w 1656"/>
                  <a:gd name="T73" fmla="*/ 638 h 1656"/>
                  <a:gd name="T74" fmla="*/ 1639 w 1656"/>
                  <a:gd name="T75" fmla="*/ 670 h 1656"/>
                  <a:gd name="T76" fmla="*/ 1644 w 1656"/>
                  <a:gd name="T77" fmla="*/ 971 h 1656"/>
                  <a:gd name="T78" fmla="*/ 1588 w 1656"/>
                  <a:gd name="T79" fmla="*/ 1019 h 1656"/>
                  <a:gd name="T80" fmla="*/ 1500 w 1656"/>
                  <a:gd name="T81" fmla="*/ 1231 h 1656"/>
                  <a:gd name="T82" fmla="*/ 1506 w 1656"/>
                  <a:gd name="T83" fmla="*/ 1304 h 1656"/>
                  <a:gd name="T84" fmla="*/ 1304 w 1656"/>
                  <a:gd name="T85" fmla="*/ 1506 h 1656"/>
                  <a:gd name="T86" fmla="*/ 1231 w 1656"/>
                  <a:gd name="T87" fmla="*/ 1499 h 1656"/>
                  <a:gd name="T88" fmla="*/ 1018 w 1656"/>
                  <a:gd name="T89" fmla="*/ 1588 h 1656"/>
                  <a:gd name="T90" fmla="*/ 971 w 1656"/>
                  <a:gd name="T91" fmla="*/ 1644 h 1656"/>
                  <a:gd name="T92" fmla="*/ 669 w 1656"/>
                  <a:gd name="T93" fmla="*/ 1639 h 1656"/>
                  <a:gd name="T94" fmla="*/ 638 w 1656"/>
                  <a:gd name="T95" fmla="*/ 1469 h 1656"/>
                  <a:gd name="T96" fmla="*/ 412 w 1656"/>
                  <a:gd name="T97" fmla="*/ 1509 h 1656"/>
                  <a:gd name="T98" fmla="*/ 306 w 1656"/>
                  <a:gd name="T99" fmla="*/ 1471 h 1656"/>
                  <a:gd name="T100" fmla="*/ 142 w 1656"/>
                  <a:gd name="T101" fmla="*/ 1289 h 1656"/>
                  <a:gd name="T102" fmla="*/ 240 w 1656"/>
                  <a:gd name="T103" fmla="*/ 1147 h 1656"/>
                  <a:gd name="T104" fmla="*/ 52 w 1656"/>
                  <a:gd name="T105" fmla="*/ 1016 h 1656"/>
                  <a:gd name="T106" fmla="*/ 3 w 1656"/>
                  <a:gd name="T107" fmla="*/ 900 h 1656"/>
                  <a:gd name="T108" fmla="*/ 26 w 1656"/>
                  <a:gd name="T109" fmla="*/ 657 h 1656"/>
                  <a:gd name="T110" fmla="*/ 202 w 1656"/>
                  <a:gd name="T111" fmla="*/ 594 h 1656"/>
                  <a:gd name="T112" fmla="*/ 141 w 1656"/>
                  <a:gd name="T113" fmla="*/ 398 h 1656"/>
                  <a:gd name="T114" fmla="*/ 221 w 1656"/>
                  <a:gd name="T115" fmla="*/ 263 h 1656"/>
                  <a:gd name="T116" fmla="*/ 382 w 1656"/>
                  <a:gd name="T117" fmla="*/ 141 h 1656"/>
                  <a:gd name="T118" fmla="*/ 550 w 1656"/>
                  <a:gd name="T119" fmla="*/ 220 h 1656"/>
                  <a:gd name="T120" fmla="*/ 646 w 1656"/>
                  <a:gd name="T121" fmla="*/ 39 h 1656"/>
                  <a:gd name="T122" fmla="*/ 827 w 1656"/>
                  <a:gd name="T123" fmla="*/ 0 h 1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56" h="1656">
                    <a:moveTo>
                      <a:pt x="854" y="115"/>
                    </a:moveTo>
                    <a:lnTo>
                      <a:pt x="803" y="115"/>
                    </a:lnTo>
                    <a:lnTo>
                      <a:pt x="753" y="119"/>
                    </a:lnTo>
                    <a:lnTo>
                      <a:pt x="753" y="231"/>
                    </a:lnTo>
                    <a:lnTo>
                      <a:pt x="750" y="247"/>
                    </a:lnTo>
                    <a:lnTo>
                      <a:pt x="744" y="261"/>
                    </a:lnTo>
                    <a:lnTo>
                      <a:pt x="735" y="273"/>
                    </a:lnTo>
                    <a:lnTo>
                      <a:pt x="722" y="282"/>
                    </a:lnTo>
                    <a:lnTo>
                      <a:pt x="707" y="287"/>
                    </a:lnTo>
                    <a:lnTo>
                      <a:pt x="661" y="300"/>
                    </a:lnTo>
                    <a:lnTo>
                      <a:pt x="616" y="317"/>
                    </a:lnTo>
                    <a:lnTo>
                      <a:pt x="572" y="336"/>
                    </a:lnTo>
                    <a:lnTo>
                      <a:pt x="531" y="360"/>
                    </a:lnTo>
                    <a:lnTo>
                      <a:pt x="516" y="368"/>
                    </a:lnTo>
                    <a:lnTo>
                      <a:pt x="502" y="370"/>
                    </a:lnTo>
                    <a:lnTo>
                      <a:pt x="486" y="368"/>
                    </a:lnTo>
                    <a:lnTo>
                      <a:pt x="472" y="362"/>
                    </a:lnTo>
                    <a:lnTo>
                      <a:pt x="460" y="353"/>
                    </a:lnTo>
                    <a:lnTo>
                      <a:pt x="380" y="273"/>
                    </a:lnTo>
                    <a:lnTo>
                      <a:pt x="341" y="306"/>
                    </a:lnTo>
                    <a:lnTo>
                      <a:pt x="305" y="342"/>
                    </a:lnTo>
                    <a:lnTo>
                      <a:pt x="271" y="380"/>
                    </a:lnTo>
                    <a:lnTo>
                      <a:pt x="353" y="460"/>
                    </a:lnTo>
                    <a:lnTo>
                      <a:pt x="362" y="473"/>
                    </a:lnTo>
                    <a:lnTo>
                      <a:pt x="367" y="487"/>
                    </a:lnTo>
                    <a:lnTo>
                      <a:pt x="369" y="502"/>
                    </a:lnTo>
                    <a:lnTo>
                      <a:pt x="366" y="517"/>
                    </a:lnTo>
                    <a:lnTo>
                      <a:pt x="360" y="531"/>
                    </a:lnTo>
                    <a:lnTo>
                      <a:pt x="336" y="572"/>
                    </a:lnTo>
                    <a:lnTo>
                      <a:pt x="315" y="616"/>
                    </a:lnTo>
                    <a:lnTo>
                      <a:pt x="298" y="661"/>
                    </a:lnTo>
                    <a:lnTo>
                      <a:pt x="287" y="708"/>
                    </a:lnTo>
                    <a:lnTo>
                      <a:pt x="281" y="722"/>
                    </a:lnTo>
                    <a:lnTo>
                      <a:pt x="272" y="735"/>
                    </a:lnTo>
                    <a:lnTo>
                      <a:pt x="260" y="744"/>
                    </a:lnTo>
                    <a:lnTo>
                      <a:pt x="246" y="750"/>
                    </a:lnTo>
                    <a:lnTo>
                      <a:pt x="231" y="752"/>
                    </a:lnTo>
                    <a:lnTo>
                      <a:pt x="117" y="752"/>
                    </a:lnTo>
                    <a:lnTo>
                      <a:pt x="114" y="803"/>
                    </a:lnTo>
                    <a:lnTo>
                      <a:pt x="114" y="853"/>
                    </a:lnTo>
                    <a:lnTo>
                      <a:pt x="117" y="904"/>
                    </a:lnTo>
                    <a:lnTo>
                      <a:pt x="231" y="904"/>
                    </a:lnTo>
                    <a:lnTo>
                      <a:pt x="246" y="906"/>
                    </a:lnTo>
                    <a:lnTo>
                      <a:pt x="260" y="913"/>
                    </a:lnTo>
                    <a:lnTo>
                      <a:pt x="272" y="922"/>
                    </a:lnTo>
                    <a:lnTo>
                      <a:pt x="281" y="934"/>
                    </a:lnTo>
                    <a:lnTo>
                      <a:pt x="287" y="949"/>
                    </a:lnTo>
                    <a:lnTo>
                      <a:pt x="298" y="995"/>
                    </a:lnTo>
                    <a:lnTo>
                      <a:pt x="315" y="1041"/>
                    </a:lnTo>
                    <a:lnTo>
                      <a:pt x="336" y="1083"/>
                    </a:lnTo>
                    <a:lnTo>
                      <a:pt x="360" y="1125"/>
                    </a:lnTo>
                    <a:lnTo>
                      <a:pt x="366" y="1139"/>
                    </a:lnTo>
                    <a:lnTo>
                      <a:pt x="369" y="1154"/>
                    </a:lnTo>
                    <a:lnTo>
                      <a:pt x="367" y="1170"/>
                    </a:lnTo>
                    <a:lnTo>
                      <a:pt x="362" y="1184"/>
                    </a:lnTo>
                    <a:lnTo>
                      <a:pt x="353" y="1197"/>
                    </a:lnTo>
                    <a:lnTo>
                      <a:pt x="271" y="1277"/>
                    </a:lnTo>
                    <a:lnTo>
                      <a:pt x="305" y="1315"/>
                    </a:lnTo>
                    <a:lnTo>
                      <a:pt x="341" y="1351"/>
                    </a:lnTo>
                    <a:lnTo>
                      <a:pt x="380" y="1384"/>
                    </a:lnTo>
                    <a:lnTo>
                      <a:pt x="460" y="1304"/>
                    </a:lnTo>
                    <a:lnTo>
                      <a:pt x="472" y="1294"/>
                    </a:lnTo>
                    <a:lnTo>
                      <a:pt x="486" y="1288"/>
                    </a:lnTo>
                    <a:lnTo>
                      <a:pt x="502" y="1287"/>
                    </a:lnTo>
                    <a:lnTo>
                      <a:pt x="516" y="1289"/>
                    </a:lnTo>
                    <a:lnTo>
                      <a:pt x="531" y="1295"/>
                    </a:lnTo>
                    <a:lnTo>
                      <a:pt x="572" y="1320"/>
                    </a:lnTo>
                    <a:lnTo>
                      <a:pt x="616" y="1340"/>
                    </a:lnTo>
                    <a:lnTo>
                      <a:pt x="661" y="1357"/>
                    </a:lnTo>
                    <a:lnTo>
                      <a:pt x="707" y="1369"/>
                    </a:lnTo>
                    <a:lnTo>
                      <a:pt x="722" y="1375"/>
                    </a:lnTo>
                    <a:lnTo>
                      <a:pt x="735" y="1384"/>
                    </a:lnTo>
                    <a:lnTo>
                      <a:pt x="744" y="1395"/>
                    </a:lnTo>
                    <a:lnTo>
                      <a:pt x="750" y="1409"/>
                    </a:lnTo>
                    <a:lnTo>
                      <a:pt x="753" y="1424"/>
                    </a:lnTo>
                    <a:lnTo>
                      <a:pt x="753" y="1538"/>
                    </a:lnTo>
                    <a:lnTo>
                      <a:pt x="803" y="1542"/>
                    </a:lnTo>
                    <a:lnTo>
                      <a:pt x="854" y="1542"/>
                    </a:lnTo>
                    <a:lnTo>
                      <a:pt x="904" y="1538"/>
                    </a:lnTo>
                    <a:lnTo>
                      <a:pt x="904" y="1424"/>
                    </a:lnTo>
                    <a:lnTo>
                      <a:pt x="906" y="1409"/>
                    </a:lnTo>
                    <a:lnTo>
                      <a:pt x="912" y="1395"/>
                    </a:lnTo>
                    <a:lnTo>
                      <a:pt x="921" y="1384"/>
                    </a:lnTo>
                    <a:lnTo>
                      <a:pt x="934" y="1375"/>
                    </a:lnTo>
                    <a:lnTo>
                      <a:pt x="948" y="1369"/>
                    </a:lnTo>
                    <a:lnTo>
                      <a:pt x="995" y="1357"/>
                    </a:lnTo>
                    <a:lnTo>
                      <a:pt x="1040" y="1340"/>
                    </a:lnTo>
                    <a:lnTo>
                      <a:pt x="1084" y="1320"/>
                    </a:lnTo>
                    <a:lnTo>
                      <a:pt x="1125" y="1295"/>
                    </a:lnTo>
                    <a:lnTo>
                      <a:pt x="1140" y="1289"/>
                    </a:lnTo>
                    <a:lnTo>
                      <a:pt x="1154" y="1287"/>
                    </a:lnTo>
                    <a:lnTo>
                      <a:pt x="1170" y="1288"/>
                    </a:lnTo>
                    <a:lnTo>
                      <a:pt x="1184" y="1294"/>
                    </a:lnTo>
                    <a:lnTo>
                      <a:pt x="1196" y="1304"/>
                    </a:lnTo>
                    <a:lnTo>
                      <a:pt x="1276" y="1384"/>
                    </a:lnTo>
                    <a:lnTo>
                      <a:pt x="1315" y="1351"/>
                    </a:lnTo>
                    <a:lnTo>
                      <a:pt x="1351" y="1315"/>
                    </a:lnTo>
                    <a:lnTo>
                      <a:pt x="1384" y="1277"/>
                    </a:lnTo>
                    <a:lnTo>
                      <a:pt x="1303" y="1197"/>
                    </a:lnTo>
                    <a:lnTo>
                      <a:pt x="1294" y="1184"/>
                    </a:lnTo>
                    <a:lnTo>
                      <a:pt x="1289" y="1170"/>
                    </a:lnTo>
                    <a:lnTo>
                      <a:pt x="1287" y="1154"/>
                    </a:lnTo>
                    <a:lnTo>
                      <a:pt x="1290" y="1139"/>
                    </a:lnTo>
                    <a:lnTo>
                      <a:pt x="1296" y="1125"/>
                    </a:lnTo>
                    <a:lnTo>
                      <a:pt x="1320" y="1083"/>
                    </a:lnTo>
                    <a:lnTo>
                      <a:pt x="1341" y="1041"/>
                    </a:lnTo>
                    <a:lnTo>
                      <a:pt x="1357" y="995"/>
                    </a:lnTo>
                    <a:lnTo>
                      <a:pt x="1369" y="949"/>
                    </a:lnTo>
                    <a:lnTo>
                      <a:pt x="1374" y="934"/>
                    </a:lnTo>
                    <a:lnTo>
                      <a:pt x="1384" y="922"/>
                    </a:lnTo>
                    <a:lnTo>
                      <a:pt x="1395" y="913"/>
                    </a:lnTo>
                    <a:lnTo>
                      <a:pt x="1410" y="906"/>
                    </a:lnTo>
                    <a:lnTo>
                      <a:pt x="1425" y="904"/>
                    </a:lnTo>
                    <a:lnTo>
                      <a:pt x="1539" y="904"/>
                    </a:lnTo>
                    <a:lnTo>
                      <a:pt x="1542" y="853"/>
                    </a:lnTo>
                    <a:lnTo>
                      <a:pt x="1542" y="803"/>
                    </a:lnTo>
                    <a:lnTo>
                      <a:pt x="1539" y="752"/>
                    </a:lnTo>
                    <a:lnTo>
                      <a:pt x="1425" y="752"/>
                    </a:lnTo>
                    <a:lnTo>
                      <a:pt x="1410" y="750"/>
                    </a:lnTo>
                    <a:lnTo>
                      <a:pt x="1395" y="744"/>
                    </a:lnTo>
                    <a:lnTo>
                      <a:pt x="1384" y="735"/>
                    </a:lnTo>
                    <a:lnTo>
                      <a:pt x="1374" y="722"/>
                    </a:lnTo>
                    <a:lnTo>
                      <a:pt x="1369" y="708"/>
                    </a:lnTo>
                    <a:lnTo>
                      <a:pt x="1357" y="661"/>
                    </a:lnTo>
                    <a:lnTo>
                      <a:pt x="1341" y="616"/>
                    </a:lnTo>
                    <a:lnTo>
                      <a:pt x="1320" y="572"/>
                    </a:lnTo>
                    <a:lnTo>
                      <a:pt x="1296" y="531"/>
                    </a:lnTo>
                    <a:lnTo>
                      <a:pt x="1290" y="517"/>
                    </a:lnTo>
                    <a:lnTo>
                      <a:pt x="1287" y="502"/>
                    </a:lnTo>
                    <a:lnTo>
                      <a:pt x="1289" y="487"/>
                    </a:lnTo>
                    <a:lnTo>
                      <a:pt x="1294" y="473"/>
                    </a:lnTo>
                    <a:lnTo>
                      <a:pt x="1303" y="460"/>
                    </a:lnTo>
                    <a:lnTo>
                      <a:pt x="1384" y="380"/>
                    </a:lnTo>
                    <a:lnTo>
                      <a:pt x="1351" y="342"/>
                    </a:lnTo>
                    <a:lnTo>
                      <a:pt x="1315" y="306"/>
                    </a:lnTo>
                    <a:lnTo>
                      <a:pt x="1276" y="273"/>
                    </a:lnTo>
                    <a:lnTo>
                      <a:pt x="1196" y="353"/>
                    </a:lnTo>
                    <a:lnTo>
                      <a:pt x="1184" y="362"/>
                    </a:lnTo>
                    <a:lnTo>
                      <a:pt x="1170" y="368"/>
                    </a:lnTo>
                    <a:lnTo>
                      <a:pt x="1154" y="370"/>
                    </a:lnTo>
                    <a:lnTo>
                      <a:pt x="1140" y="368"/>
                    </a:lnTo>
                    <a:lnTo>
                      <a:pt x="1125" y="360"/>
                    </a:lnTo>
                    <a:lnTo>
                      <a:pt x="1084" y="336"/>
                    </a:lnTo>
                    <a:lnTo>
                      <a:pt x="1040" y="317"/>
                    </a:lnTo>
                    <a:lnTo>
                      <a:pt x="995" y="300"/>
                    </a:lnTo>
                    <a:lnTo>
                      <a:pt x="948" y="287"/>
                    </a:lnTo>
                    <a:lnTo>
                      <a:pt x="934" y="282"/>
                    </a:lnTo>
                    <a:lnTo>
                      <a:pt x="921" y="273"/>
                    </a:lnTo>
                    <a:lnTo>
                      <a:pt x="912" y="261"/>
                    </a:lnTo>
                    <a:lnTo>
                      <a:pt x="906" y="247"/>
                    </a:lnTo>
                    <a:lnTo>
                      <a:pt x="904" y="231"/>
                    </a:lnTo>
                    <a:lnTo>
                      <a:pt x="904" y="119"/>
                    </a:lnTo>
                    <a:lnTo>
                      <a:pt x="854" y="115"/>
                    </a:lnTo>
                    <a:close/>
                    <a:moveTo>
                      <a:pt x="827" y="0"/>
                    </a:moveTo>
                    <a:lnTo>
                      <a:pt x="899" y="3"/>
                    </a:lnTo>
                    <a:lnTo>
                      <a:pt x="971" y="13"/>
                    </a:lnTo>
                    <a:lnTo>
                      <a:pt x="987" y="18"/>
                    </a:lnTo>
                    <a:lnTo>
                      <a:pt x="999" y="26"/>
                    </a:lnTo>
                    <a:lnTo>
                      <a:pt x="1010" y="39"/>
                    </a:lnTo>
                    <a:lnTo>
                      <a:pt x="1016" y="53"/>
                    </a:lnTo>
                    <a:lnTo>
                      <a:pt x="1018" y="69"/>
                    </a:lnTo>
                    <a:lnTo>
                      <a:pt x="1018" y="188"/>
                    </a:lnTo>
                    <a:lnTo>
                      <a:pt x="1063" y="202"/>
                    </a:lnTo>
                    <a:lnTo>
                      <a:pt x="1106" y="220"/>
                    </a:lnTo>
                    <a:lnTo>
                      <a:pt x="1147" y="241"/>
                    </a:lnTo>
                    <a:lnTo>
                      <a:pt x="1231" y="157"/>
                    </a:lnTo>
                    <a:lnTo>
                      <a:pt x="1244" y="147"/>
                    </a:lnTo>
                    <a:lnTo>
                      <a:pt x="1259" y="142"/>
                    </a:lnTo>
                    <a:lnTo>
                      <a:pt x="1274" y="141"/>
                    </a:lnTo>
                    <a:lnTo>
                      <a:pt x="1290" y="143"/>
                    </a:lnTo>
                    <a:lnTo>
                      <a:pt x="1304" y="150"/>
                    </a:lnTo>
                    <a:lnTo>
                      <a:pt x="1350" y="185"/>
                    </a:lnTo>
                    <a:lnTo>
                      <a:pt x="1393" y="223"/>
                    </a:lnTo>
                    <a:lnTo>
                      <a:pt x="1434" y="263"/>
                    </a:lnTo>
                    <a:lnTo>
                      <a:pt x="1472" y="307"/>
                    </a:lnTo>
                    <a:lnTo>
                      <a:pt x="1506" y="353"/>
                    </a:lnTo>
                    <a:lnTo>
                      <a:pt x="1514" y="368"/>
                    </a:lnTo>
                    <a:lnTo>
                      <a:pt x="1517" y="382"/>
                    </a:lnTo>
                    <a:lnTo>
                      <a:pt x="1515" y="398"/>
                    </a:lnTo>
                    <a:lnTo>
                      <a:pt x="1510" y="413"/>
                    </a:lnTo>
                    <a:lnTo>
                      <a:pt x="1500" y="426"/>
                    </a:lnTo>
                    <a:lnTo>
                      <a:pt x="1416" y="509"/>
                    </a:lnTo>
                    <a:lnTo>
                      <a:pt x="1437" y="551"/>
                    </a:lnTo>
                    <a:lnTo>
                      <a:pt x="1454" y="594"/>
                    </a:lnTo>
                    <a:lnTo>
                      <a:pt x="1469" y="638"/>
                    </a:lnTo>
                    <a:lnTo>
                      <a:pt x="1588" y="638"/>
                    </a:lnTo>
                    <a:lnTo>
                      <a:pt x="1604" y="640"/>
                    </a:lnTo>
                    <a:lnTo>
                      <a:pt x="1618" y="647"/>
                    </a:lnTo>
                    <a:lnTo>
                      <a:pt x="1630" y="657"/>
                    </a:lnTo>
                    <a:lnTo>
                      <a:pt x="1639" y="670"/>
                    </a:lnTo>
                    <a:lnTo>
                      <a:pt x="1644" y="685"/>
                    </a:lnTo>
                    <a:lnTo>
                      <a:pt x="1653" y="757"/>
                    </a:lnTo>
                    <a:lnTo>
                      <a:pt x="1656" y="828"/>
                    </a:lnTo>
                    <a:lnTo>
                      <a:pt x="1653" y="900"/>
                    </a:lnTo>
                    <a:lnTo>
                      <a:pt x="1644" y="971"/>
                    </a:lnTo>
                    <a:lnTo>
                      <a:pt x="1639" y="987"/>
                    </a:lnTo>
                    <a:lnTo>
                      <a:pt x="1630" y="1000"/>
                    </a:lnTo>
                    <a:lnTo>
                      <a:pt x="1618" y="1009"/>
                    </a:lnTo>
                    <a:lnTo>
                      <a:pt x="1604" y="1016"/>
                    </a:lnTo>
                    <a:lnTo>
                      <a:pt x="1588" y="1019"/>
                    </a:lnTo>
                    <a:lnTo>
                      <a:pt x="1469" y="1019"/>
                    </a:lnTo>
                    <a:lnTo>
                      <a:pt x="1454" y="1062"/>
                    </a:lnTo>
                    <a:lnTo>
                      <a:pt x="1437" y="1105"/>
                    </a:lnTo>
                    <a:lnTo>
                      <a:pt x="1416" y="1147"/>
                    </a:lnTo>
                    <a:lnTo>
                      <a:pt x="1500" y="1231"/>
                    </a:lnTo>
                    <a:lnTo>
                      <a:pt x="1510" y="1243"/>
                    </a:lnTo>
                    <a:lnTo>
                      <a:pt x="1515" y="1258"/>
                    </a:lnTo>
                    <a:lnTo>
                      <a:pt x="1517" y="1274"/>
                    </a:lnTo>
                    <a:lnTo>
                      <a:pt x="1514" y="1289"/>
                    </a:lnTo>
                    <a:lnTo>
                      <a:pt x="1506" y="1304"/>
                    </a:lnTo>
                    <a:lnTo>
                      <a:pt x="1472" y="1350"/>
                    </a:lnTo>
                    <a:lnTo>
                      <a:pt x="1434" y="1393"/>
                    </a:lnTo>
                    <a:lnTo>
                      <a:pt x="1393" y="1434"/>
                    </a:lnTo>
                    <a:lnTo>
                      <a:pt x="1350" y="1471"/>
                    </a:lnTo>
                    <a:lnTo>
                      <a:pt x="1304" y="1506"/>
                    </a:lnTo>
                    <a:lnTo>
                      <a:pt x="1290" y="1513"/>
                    </a:lnTo>
                    <a:lnTo>
                      <a:pt x="1274" y="1516"/>
                    </a:lnTo>
                    <a:lnTo>
                      <a:pt x="1259" y="1515"/>
                    </a:lnTo>
                    <a:lnTo>
                      <a:pt x="1244" y="1509"/>
                    </a:lnTo>
                    <a:lnTo>
                      <a:pt x="1231" y="1499"/>
                    </a:lnTo>
                    <a:lnTo>
                      <a:pt x="1147" y="1416"/>
                    </a:lnTo>
                    <a:lnTo>
                      <a:pt x="1106" y="1437"/>
                    </a:lnTo>
                    <a:lnTo>
                      <a:pt x="1063" y="1455"/>
                    </a:lnTo>
                    <a:lnTo>
                      <a:pt x="1018" y="1469"/>
                    </a:lnTo>
                    <a:lnTo>
                      <a:pt x="1018" y="1588"/>
                    </a:lnTo>
                    <a:lnTo>
                      <a:pt x="1016" y="1603"/>
                    </a:lnTo>
                    <a:lnTo>
                      <a:pt x="1010" y="1618"/>
                    </a:lnTo>
                    <a:lnTo>
                      <a:pt x="999" y="1629"/>
                    </a:lnTo>
                    <a:lnTo>
                      <a:pt x="987" y="1639"/>
                    </a:lnTo>
                    <a:lnTo>
                      <a:pt x="971" y="1644"/>
                    </a:lnTo>
                    <a:lnTo>
                      <a:pt x="899" y="1653"/>
                    </a:lnTo>
                    <a:lnTo>
                      <a:pt x="827" y="1656"/>
                    </a:lnTo>
                    <a:lnTo>
                      <a:pt x="757" y="1653"/>
                    </a:lnTo>
                    <a:lnTo>
                      <a:pt x="685" y="1644"/>
                    </a:lnTo>
                    <a:lnTo>
                      <a:pt x="669" y="1639"/>
                    </a:lnTo>
                    <a:lnTo>
                      <a:pt x="657" y="1629"/>
                    </a:lnTo>
                    <a:lnTo>
                      <a:pt x="646" y="1618"/>
                    </a:lnTo>
                    <a:lnTo>
                      <a:pt x="640" y="1603"/>
                    </a:lnTo>
                    <a:lnTo>
                      <a:pt x="638" y="1588"/>
                    </a:lnTo>
                    <a:lnTo>
                      <a:pt x="638" y="1469"/>
                    </a:lnTo>
                    <a:lnTo>
                      <a:pt x="593" y="1455"/>
                    </a:lnTo>
                    <a:lnTo>
                      <a:pt x="550" y="1437"/>
                    </a:lnTo>
                    <a:lnTo>
                      <a:pt x="509" y="1416"/>
                    </a:lnTo>
                    <a:lnTo>
                      <a:pt x="426" y="1499"/>
                    </a:lnTo>
                    <a:lnTo>
                      <a:pt x="412" y="1509"/>
                    </a:lnTo>
                    <a:lnTo>
                      <a:pt x="397" y="1515"/>
                    </a:lnTo>
                    <a:lnTo>
                      <a:pt x="382" y="1516"/>
                    </a:lnTo>
                    <a:lnTo>
                      <a:pt x="366" y="1513"/>
                    </a:lnTo>
                    <a:lnTo>
                      <a:pt x="352" y="1506"/>
                    </a:lnTo>
                    <a:lnTo>
                      <a:pt x="306" y="1471"/>
                    </a:lnTo>
                    <a:lnTo>
                      <a:pt x="262" y="1434"/>
                    </a:lnTo>
                    <a:lnTo>
                      <a:pt x="221" y="1393"/>
                    </a:lnTo>
                    <a:lnTo>
                      <a:pt x="184" y="1350"/>
                    </a:lnTo>
                    <a:lnTo>
                      <a:pt x="150" y="1304"/>
                    </a:lnTo>
                    <a:lnTo>
                      <a:pt x="142" y="1289"/>
                    </a:lnTo>
                    <a:lnTo>
                      <a:pt x="139" y="1274"/>
                    </a:lnTo>
                    <a:lnTo>
                      <a:pt x="141" y="1258"/>
                    </a:lnTo>
                    <a:lnTo>
                      <a:pt x="146" y="1243"/>
                    </a:lnTo>
                    <a:lnTo>
                      <a:pt x="156" y="1231"/>
                    </a:lnTo>
                    <a:lnTo>
                      <a:pt x="240" y="1147"/>
                    </a:lnTo>
                    <a:lnTo>
                      <a:pt x="219" y="1105"/>
                    </a:lnTo>
                    <a:lnTo>
                      <a:pt x="202" y="1062"/>
                    </a:lnTo>
                    <a:lnTo>
                      <a:pt x="186" y="1019"/>
                    </a:lnTo>
                    <a:lnTo>
                      <a:pt x="68" y="1019"/>
                    </a:lnTo>
                    <a:lnTo>
                      <a:pt x="52" y="1016"/>
                    </a:lnTo>
                    <a:lnTo>
                      <a:pt x="37" y="1009"/>
                    </a:lnTo>
                    <a:lnTo>
                      <a:pt x="26" y="1000"/>
                    </a:lnTo>
                    <a:lnTo>
                      <a:pt x="16" y="987"/>
                    </a:lnTo>
                    <a:lnTo>
                      <a:pt x="12" y="971"/>
                    </a:lnTo>
                    <a:lnTo>
                      <a:pt x="3" y="900"/>
                    </a:lnTo>
                    <a:lnTo>
                      <a:pt x="0" y="828"/>
                    </a:lnTo>
                    <a:lnTo>
                      <a:pt x="3" y="757"/>
                    </a:lnTo>
                    <a:lnTo>
                      <a:pt x="12" y="685"/>
                    </a:lnTo>
                    <a:lnTo>
                      <a:pt x="16" y="670"/>
                    </a:lnTo>
                    <a:lnTo>
                      <a:pt x="26" y="657"/>
                    </a:lnTo>
                    <a:lnTo>
                      <a:pt x="37" y="647"/>
                    </a:lnTo>
                    <a:lnTo>
                      <a:pt x="52" y="640"/>
                    </a:lnTo>
                    <a:lnTo>
                      <a:pt x="68" y="638"/>
                    </a:lnTo>
                    <a:lnTo>
                      <a:pt x="186" y="638"/>
                    </a:lnTo>
                    <a:lnTo>
                      <a:pt x="202" y="594"/>
                    </a:lnTo>
                    <a:lnTo>
                      <a:pt x="219" y="551"/>
                    </a:lnTo>
                    <a:lnTo>
                      <a:pt x="240" y="509"/>
                    </a:lnTo>
                    <a:lnTo>
                      <a:pt x="156" y="426"/>
                    </a:lnTo>
                    <a:lnTo>
                      <a:pt x="146" y="413"/>
                    </a:lnTo>
                    <a:lnTo>
                      <a:pt x="141" y="398"/>
                    </a:lnTo>
                    <a:lnTo>
                      <a:pt x="139" y="382"/>
                    </a:lnTo>
                    <a:lnTo>
                      <a:pt x="142" y="368"/>
                    </a:lnTo>
                    <a:lnTo>
                      <a:pt x="150" y="353"/>
                    </a:lnTo>
                    <a:lnTo>
                      <a:pt x="184" y="307"/>
                    </a:lnTo>
                    <a:lnTo>
                      <a:pt x="221" y="263"/>
                    </a:lnTo>
                    <a:lnTo>
                      <a:pt x="262" y="223"/>
                    </a:lnTo>
                    <a:lnTo>
                      <a:pt x="306" y="185"/>
                    </a:lnTo>
                    <a:lnTo>
                      <a:pt x="352" y="150"/>
                    </a:lnTo>
                    <a:lnTo>
                      <a:pt x="366" y="143"/>
                    </a:lnTo>
                    <a:lnTo>
                      <a:pt x="382" y="141"/>
                    </a:lnTo>
                    <a:lnTo>
                      <a:pt x="397" y="142"/>
                    </a:lnTo>
                    <a:lnTo>
                      <a:pt x="412" y="147"/>
                    </a:lnTo>
                    <a:lnTo>
                      <a:pt x="426" y="157"/>
                    </a:lnTo>
                    <a:lnTo>
                      <a:pt x="509" y="241"/>
                    </a:lnTo>
                    <a:lnTo>
                      <a:pt x="550" y="220"/>
                    </a:lnTo>
                    <a:lnTo>
                      <a:pt x="593" y="202"/>
                    </a:lnTo>
                    <a:lnTo>
                      <a:pt x="638" y="188"/>
                    </a:lnTo>
                    <a:lnTo>
                      <a:pt x="638" y="69"/>
                    </a:lnTo>
                    <a:lnTo>
                      <a:pt x="640" y="53"/>
                    </a:lnTo>
                    <a:lnTo>
                      <a:pt x="646" y="39"/>
                    </a:lnTo>
                    <a:lnTo>
                      <a:pt x="657" y="26"/>
                    </a:lnTo>
                    <a:lnTo>
                      <a:pt x="669" y="18"/>
                    </a:lnTo>
                    <a:lnTo>
                      <a:pt x="685" y="13"/>
                    </a:lnTo>
                    <a:lnTo>
                      <a:pt x="757" y="3"/>
                    </a:lnTo>
                    <a:lnTo>
                      <a:pt x="8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69" name="Freeform 66">
                <a:extLst>
                  <a:ext uri="{FF2B5EF4-FFF2-40B4-BE49-F238E27FC236}">
                    <a16:creationId xmlns:a16="http://schemas.microsoft.com/office/drawing/2014/main" id="{F10F2056-6ECF-4CE6-86F2-A2D6CE670E19}"/>
                  </a:ext>
                </a:extLst>
              </p:cNvPr>
              <p:cNvSpPr>
                <a:spLocks noEditPoints="1"/>
              </p:cNvSpPr>
              <p:nvPr/>
            </p:nvSpPr>
            <p:spPr bwMode="auto">
              <a:xfrm>
                <a:off x="3770313" y="3644900"/>
                <a:ext cx="84138" cy="84138"/>
              </a:xfrm>
              <a:custGeom>
                <a:avLst/>
                <a:gdLst>
                  <a:gd name="T0" fmla="*/ 292 w 685"/>
                  <a:gd name="T1" fmla="*/ 241 h 686"/>
                  <a:gd name="T2" fmla="*/ 239 w 685"/>
                  <a:gd name="T3" fmla="*/ 293 h 686"/>
                  <a:gd name="T4" fmla="*/ 231 w 685"/>
                  <a:gd name="T5" fmla="*/ 369 h 686"/>
                  <a:gd name="T6" fmla="*/ 271 w 685"/>
                  <a:gd name="T7" fmla="*/ 432 h 686"/>
                  <a:gd name="T8" fmla="*/ 342 w 685"/>
                  <a:gd name="T9" fmla="*/ 457 h 686"/>
                  <a:gd name="T10" fmla="*/ 414 w 685"/>
                  <a:gd name="T11" fmla="*/ 432 h 686"/>
                  <a:gd name="T12" fmla="*/ 454 w 685"/>
                  <a:gd name="T13" fmla="*/ 369 h 686"/>
                  <a:gd name="T14" fmla="*/ 446 w 685"/>
                  <a:gd name="T15" fmla="*/ 293 h 686"/>
                  <a:gd name="T16" fmla="*/ 392 w 685"/>
                  <a:gd name="T17" fmla="*/ 241 h 686"/>
                  <a:gd name="T18" fmla="*/ 342 w 685"/>
                  <a:gd name="T19" fmla="*/ 0 h 686"/>
                  <a:gd name="T20" fmla="*/ 388 w 685"/>
                  <a:gd name="T21" fmla="*/ 23 h 686"/>
                  <a:gd name="T22" fmla="*/ 400 w 685"/>
                  <a:gd name="T23" fmla="*/ 122 h 686"/>
                  <a:gd name="T24" fmla="*/ 504 w 685"/>
                  <a:gd name="T25" fmla="*/ 100 h 686"/>
                  <a:gd name="T26" fmla="*/ 545 w 685"/>
                  <a:gd name="T27" fmla="*/ 84 h 686"/>
                  <a:gd name="T28" fmla="*/ 585 w 685"/>
                  <a:gd name="T29" fmla="*/ 100 h 686"/>
                  <a:gd name="T30" fmla="*/ 602 w 685"/>
                  <a:gd name="T31" fmla="*/ 141 h 686"/>
                  <a:gd name="T32" fmla="*/ 585 w 685"/>
                  <a:gd name="T33" fmla="*/ 181 h 686"/>
                  <a:gd name="T34" fmla="*/ 563 w 685"/>
                  <a:gd name="T35" fmla="*/ 285 h 686"/>
                  <a:gd name="T36" fmla="*/ 662 w 685"/>
                  <a:gd name="T37" fmla="*/ 297 h 686"/>
                  <a:gd name="T38" fmla="*/ 685 w 685"/>
                  <a:gd name="T39" fmla="*/ 343 h 686"/>
                  <a:gd name="T40" fmla="*/ 662 w 685"/>
                  <a:gd name="T41" fmla="*/ 389 h 686"/>
                  <a:gd name="T42" fmla="*/ 563 w 685"/>
                  <a:gd name="T43" fmla="*/ 400 h 686"/>
                  <a:gd name="T44" fmla="*/ 585 w 685"/>
                  <a:gd name="T45" fmla="*/ 504 h 686"/>
                  <a:gd name="T46" fmla="*/ 602 w 685"/>
                  <a:gd name="T47" fmla="*/ 544 h 686"/>
                  <a:gd name="T48" fmla="*/ 585 w 685"/>
                  <a:gd name="T49" fmla="*/ 585 h 686"/>
                  <a:gd name="T50" fmla="*/ 545 w 685"/>
                  <a:gd name="T51" fmla="*/ 602 h 686"/>
                  <a:gd name="T52" fmla="*/ 504 w 685"/>
                  <a:gd name="T53" fmla="*/ 585 h 686"/>
                  <a:gd name="T54" fmla="*/ 400 w 685"/>
                  <a:gd name="T55" fmla="*/ 563 h 686"/>
                  <a:gd name="T56" fmla="*/ 388 w 685"/>
                  <a:gd name="T57" fmla="*/ 662 h 686"/>
                  <a:gd name="T58" fmla="*/ 342 w 685"/>
                  <a:gd name="T59" fmla="*/ 686 h 686"/>
                  <a:gd name="T60" fmla="*/ 297 w 685"/>
                  <a:gd name="T61" fmla="*/ 662 h 686"/>
                  <a:gd name="T62" fmla="*/ 285 w 685"/>
                  <a:gd name="T63" fmla="*/ 563 h 686"/>
                  <a:gd name="T64" fmla="*/ 181 w 685"/>
                  <a:gd name="T65" fmla="*/ 585 h 686"/>
                  <a:gd name="T66" fmla="*/ 140 w 685"/>
                  <a:gd name="T67" fmla="*/ 602 h 686"/>
                  <a:gd name="T68" fmla="*/ 100 w 685"/>
                  <a:gd name="T69" fmla="*/ 585 h 686"/>
                  <a:gd name="T70" fmla="*/ 83 w 685"/>
                  <a:gd name="T71" fmla="*/ 544 h 686"/>
                  <a:gd name="T72" fmla="*/ 100 w 685"/>
                  <a:gd name="T73" fmla="*/ 504 h 686"/>
                  <a:gd name="T74" fmla="*/ 122 w 685"/>
                  <a:gd name="T75" fmla="*/ 400 h 686"/>
                  <a:gd name="T76" fmla="*/ 23 w 685"/>
                  <a:gd name="T77" fmla="*/ 389 h 686"/>
                  <a:gd name="T78" fmla="*/ 0 w 685"/>
                  <a:gd name="T79" fmla="*/ 343 h 686"/>
                  <a:gd name="T80" fmla="*/ 23 w 685"/>
                  <a:gd name="T81" fmla="*/ 297 h 686"/>
                  <a:gd name="T82" fmla="*/ 122 w 685"/>
                  <a:gd name="T83" fmla="*/ 285 h 686"/>
                  <a:gd name="T84" fmla="*/ 100 w 685"/>
                  <a:gd name="T85" fmla="*/ 181 h 686"/>
                  <a:gd name="T86" fmla="*/ 83 w 685"/>
                  <a:gd name="T87" fmla="*/ 141 h 686"/>
                  <a:gd name="T88" fmla="*/ 100 w 685"/>
                  <a:gd name="T89" fmla="*/ 100 h 686"/>
                  <a:gd name="T90" fmla="*/ 140 w 685"/>
                  <a:gd name="T91" fmla="*/ 84 h 686"/>
                  <a:gd name="T92" fmla="*/ 181 w 685"/>
                  <a:gd name="T93" fmla="*/ 100 h 686"/>
                  <a:gd name="T94" fmla="*/ 285 w 685"/>
                  <a:gd name="T95" fmla="*/ 122 h 686"/>
                  <a:gd name="T96" fmla="*/ 297 w 685"/>
                  <a:gd name="T97" fmla="*/ 23 h 686"/>
                  <a:gd name="T98" fmla="*/ 342 w 685"/>
                  <a:gd name="T99"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85" h="686">
                    <a:moveTo>
                      <a:pt x="342" y="228"/>
                    </a:moveTo>
                    <a:lnTo>
                      <a:pt x="316" y="231"/>
                    </a:lnTo>
                    <a:lnTo>
                      <a:pt x="292" y="241"/>
                    </a:lnTo>
                    <a:lnTo>
                      <a:pt x="271" y="254"/>
                    </a:lnTo>
                    <a:lnTo>
                      <a:pt x="253" y="272"/>
                    </a:lnTo>
                    <a:lnTo>
                      <a:pt x="239" y="293"/>
                    </a:lnTo>
                    <a:lnTo>
                      <a:pt x="231" y="317"/>
                    </a:lnTo>
                    <a:lnTo>
                      <a:pt x="228" y="343"/>
                    </a:lnTo>
                    <a:lnTo>
                      <a:pt x="231" y="369"/>
                    </a:lnTo>
                    <a:lnTo>
                      <a:pt x="239" y="393"/>
                    </a:lnTo>
                    <a:lnTo>
                      <a:pt x="253" y="414"/>
                    </a:lnTo>
                    <a:lnTo>
                      <a:pt x="271" y="432"/>
                    </a:lnTo>
                    <a:lnTo>
                      <a:pt x="292" y="446"/>
                    </a:lnTo>
                    <a:lnTo>
                      <a:pt x="316" y="454"/>
                    </a:lnTo>
                    <a:lnTo>
                      <a:pt x="342" y="457"/>
                    </a:lnTo>
                    <a:lnTo>
                      <a:pt x="369" y="454"/>
                    </a:lnTo>
                    <a:lnTo>
                      <a:pt x="392" y="446"/>
                    </a:lnTo>
                    <a:lnTo>
                      <a:pt x="414" y="432"/>
                    </a:lnTo>
                    <a:lnTo>
                      <a:pt x="432" y="414"/>
                    </a:lnTo>
                    <a:lnTo>
                      <a:pt x="446" y="393"/>
                    </a:lnTo>
                    <a:lnTo>
                      <a:pt x="454" y="369"/>
                    </a:lnTo>
                    <a:lnTo>
                      <a:pt x="457" y="343"/>
                    </a:lnTo>
                    <a:lnTo>
                      <a:pt x="454" y="317"/>
                    </a:lnTo>
                    <a:lnTo>
                      <a:pt x="446" y="293"/>
                    </a:lnTo>
                    <a:lnTo>
                      <a:pt x="432" y="272"/>
                    </a:lnTo>
                    <a:lnTo>
                      <a:pt x="414" y="254"/>
                    </a:lnTo>
                    <a:lnTo>
                      <a:pt x="392" y="241"/>
                    </a:lnTo>
                    <a:lnTo>
                      <a:pt x="369" y="231"/>
                    </a:lnTo>
                    <a:lnTo>
                      <a:pt x="342" y="228"/>
                    </a:lnTo>
                    <a:close/>
                    <a:moveTo>
                      <a:pt x="342" y="0"/>
                    </a:moveTo>
                    <a:lnTo>
                      <a:pt x="360" y="3"/>
                    </a:lnTo>
                    <a:lnTo>
                      <a:pt x="376" y="11"/>
                    </a:lnTo>
                    <a:lnTo>
                      <a:pt x="388" y="23"/>
                    </a:lnTo>
                    <a:lnTo>
                      <a:pt x="397" y="39"/>
                    </a:lnTo>
                    <a:lnTo>
                      <a:pt x="400" y="58"/>
                    </a:lnTo>
                    <a:lnTo>
                      <a:pt x="400" y="122"/>
                    </a:lnTo>
                    <a:lnTo>
                      <a:pt x="430" y="132"/>
                    </a:lnTo>
                    <a:lnTo>
                      <a:pt x="458" y="147"/>
                    </a:lnTo>
                    <a:lnTo>
                      <a:pt x="504" y="100"/>
                    </a:lnTo>
                    <a:lnTo>
                      <a:pt x="516" y="91"/>
                    </a:lnTo>
                    <a:lnTo>
                      <a:pt x="530" y="86"/>
                    </a:lnTo>
                    <a:lnTo>
                      <a:pt x="545" y="84"/>
                    </a:lnTo>
                    <a:lnTo>
                      <a:pt x="559" y="86"/>
                    </a:lnTo>
                    <a:lnTo>
                      <a:pt x="573" y="91"/>
                    </a:lnTo>
                    <a:lnTo>
                      <a:pt x="585" y="100"/>
                    </a:lnTo>
                    <a:lnTo>
                      <a:pt x="594" y="113"/>
                    </a:lnTo>
                    <a:lnTo>
                      <a:pt x="600" y="126"/>
                    </a:lnTo>
                    <a:lnTo>
                      <a:pt x="602" y="141"/>
                    </a:lnTo>
                    <a:lnTo>
                      <a:pt x="600" y="155"/>
                    </a:lnTo>
                    <a:lnTo>
                      <a:pt x="594" y="169"/>
                    </a:lnTo>
                    <a:lnTo>
                      <a:pt x="585" y="181"/>
                    </a:lnTo>
                    <a:lnTo>
                      <a:pt x="538" y="227"/>
                    </a:lnTo>
                    <a:lnTo>
                      <a:pt x="553" y="256"/>
                    </a:lnTo>
                    <a:lnTo>
                      <a:pt x="563" y="285"/>
                    </a:lnTo>
                    <a:lnTo>
                      <a:pt x="628" y="285"/>
                    </a:lnTo>
                    <a:lnTo>
                      <a:pt x="647" y="289"/>
                    </a:lnTo>
                    <a:lnTo>
                      <a:pt x="662" y="297"/>
                    </a:lnTo>
                    <a:lnTo>
                      <a:pt x="675" y="309"/>
                    </a:lnTo>
                    <a:lnTo>
                      <a:pt x="682" y="325"/>
                    </a:lnTo>
                    <a:lnTo>
                      <a:pt x="685" y="343"/>
                    </a:lnTo>
                    <a:lnTo>
                      <a:pt x="682" y="361"/>
                    </a:lnTo>
                    <a:lnTo>
                      <a:pt x="675" y="377"/>
                    </a:lnTo>
                    <a:lnTo>
                      <a:pt x="662" y="389"/>
                    </a:lnTo>
                    <a:lnTo>
                      <a:pt x="647" y="397"/>
                    </a:lnTo>
                    <a:lnTo>
                      <a:pt x="628" y="400"/>
                    </a:lnTo>
                    <a:lnTo>
                      <a:pt x="563" y="400"/>
                    </a:lnTo>
                    <a:lnTo>
                      <a:pt x="553" y="430"/>
                    </a:lnTo>
                    <a:lnTo>
                      <a:pt x="538" y="458"/>
                    </a:lnTo>
                    <a:lnTo>
                      <a:pt x="585" y="504"/>
                    </a:lnTo>
                    <a:lnTo>
                      <a:pt x="594" y="516"/>
                    </a:lnTo>
                    <a:lnTo>
                      <a:pt x="600" y="530"/>
                    </a:lnTo>
                    <a:lnTo>
                      <a:pt x="602" y="544"/>
                    </a:lnTo>
                    <a:lnTo>
                      <a:pt x="600" y="559"/>
                    </a:lnTo>
                    <a:lnTo>
                      <a:pt x="594" y="573"/>
                    </a:lnTo>
                    <a:lnTo>
                      <a:pt x="585" y="585"/>
                    </a:lnTo>
                    <a:lnTo>
                      <a:pt x="573" y="594"/>
                    </a:lnTo>
                    <a:lnTo>
                      <a:pt x="559" y="600"/>
                    </a:lnTo>
                    <a:lnTo>
                      <a:pt x="545" y="602"/>
                    </a:lnTo>
                    <a:lnTo>
                      <a:pt x="530" y="600"/>
                    </a:lnTo>
                    <a:lnTo>
                      <a:pt x="516" y="594"/>
                    </a:lnTo>
                    <a:lnTo>
                      <a:pt x="504" y="585"/>
                    </a:lnTo>
                    <a:lnTo>
                      <a:pt x="458" y="539"/>
                    </a:lnTo>
                    <a:lnTo>
                      <a:pt x="430" y="553"/>
                    </a:lnTo>
                    <a:lnTo>
                      <a:pt x="400" y="563"/>
                    </a:lnTo>
                    <a:lnTo>
                      <a:pt x="400" y="629"/>
                    </a:lnTo>
                    <a:lnTo>
                      <a:pt x="397" y="646"/>
                    </a:lnTo>
                    <a:lnTo>
                      <a:pt x="388" y="662"/>
                    </a:lnTo>
                    <a:lnTo>
                      <a:pt x="376" y="674"/>
                    </a:lnTo>
                    <a:lnTo>
                      <a:pt x="360" y="683"/>
                    </a:lnTo>
                    <a:lnTo>
                      <a:pt x="342" y="686"/>
                    </a:lnTo>
                    <a:lnTo>
                      <a:pt x="325" y="683"/>
                    </a:lnTo>
                    <a:lnTo>
                      <a:pt x="309" y="674"/>
                    </a:lnTo>
                    <a:lnTo>
                      <a:pt x="297" y="662"/>
                    </a:lnTo>
                    <a:lnTo>
                      <a:pt x="288" y="646"/>
                    </a:lnTo>
                    <a:lnTo>
                      <a:pt x="285" y="629"/>
                    </a:lnTo>
                    <a:lnTo>
                      <a:pt x="285" y="563"/>
                    </a:lnTo>
                    <a:lnTo>
                      <a:pt x="255" y="553"/>
                    </a:lnTo>
                    <a:lnTo>
                      <a:pt x="227" y="539"/>
                    </a:lnTo>
                    <a:lnTo>
                      <a:pt x="181" y="585"/>
                    </a:lnTo>
                    <a:lnTo>
                      <a:pt x="169" y="594"/>
                    </a:lnTo>
                    <a:lnTo>
                      <a:pt x="155" y="600"/>
                    </a:lnTo>
                    <a:lnTo>
                      <a:pt x="140" y="602"/>
                    </a:lnTo>
                    <a:lnTo>
                      <a:pt x="126" y="600"/>
                    </a:lnTo>
                    <a:lnTo>
                      <a:pt x="111" y="594"/>
                    </a:lnTo>
                    <a:lnTo>
                      <a:pt x="100" y="585"/>
                    </a:lnTo>
                    <a:lnTo>
                      <a:pt x="90" y="574"/>
                    </a:lnTo>
                    <a:lnTo>
                      <a:pt x="85" y="560"/>
                    </a:lnTo>
                    <a:lnTo>
                      <a:pt x="83" y="544"/>
                    </a:lnTo>
                    <a:lnTo>
                      <a:pt x="85" y="530"/>
                    </a:lnTo>
                    <a:lnTo>
                      <a:pt x="90" y="516"/>
                    </a:lnTo>
                    <a:lnTo>
                      <a:pt x="100" y="504"/>
                    </a:lnTo>
                    <a:lnTo>
                      <a:pt x="146" y="458"/>
                    </a:lnTo>
                    <a:lnTo>
                      <a:pt x="132" y="430"/>
                    </a:lnTo>
                    <a:lnTo>
                      <a:pt x="122" y="400"/>
                    </a:lnTo>
                    <a:lnTo>
                      <a:pt x="56" y="400"/>
                    </a:lnTo>
                    <a:lnTo>
                      <a:pt x="38" y="397"/>
                    </a:lnTo>
                    <a:lnTo>
                      <a:pt x="23" y="389"/>
                    </a:lnTo>
                    <a:lnTo>
                      <a:pt x="10" y="377"/>
                    </a:lnTo>
                    <a:lnTo>
                      <a:pt x="2" y="361"/>
                    </a:lnTo>
                    <a:lnTo>
                      <a:pt x="0" y="343"/>
                    </a:lnTo>
                    <a:lnTo>
                      <a:pt x="2" y="325"/>
                    </a:lnTo>
                    <a:lnTo>
                      <a:pt x="10" y="309"/>
                    </a:lnTo>
                    <a:lnTo>
                      <a:pt x="23" y="297"/>
                    </a:lnTo>
                    <a:lnTo>
                      <a:pt x="38" y="289"/>
                    </a:lnTo>
                    <a:lnTo>
                      <a:pt x="56" y="285"/>
                    </a:lnTo>
                    <a:lnTo>
                      <a:pt x="122" y="285"/>
                    </a:lnTo>
                    <a:lnTo>
                      <a:pt x="132" y="256"/>
                    </a:lnTo>
                    <a:lnTo>
                      <a:pt x="146" y="227"/>
                    </a:lnTo>
                    <a:lnTo>
                      <a:pt x="100" y="181"/>
                    </a:lnTo>
                    <a:lnTo>
                      <a:pt x="90" y="169"/>
                    </a:lnTo>
                    <a:lnTo>
                      <a:pt x="85" y="155"/>
                    </a:lnTo>
                    <a:lnTo>
                      <a:pt x="83" y="141"/>
                    </a:lnTo>
                    <a:lnTo>
                      <a:pt x="85" y="126"/>
                    </a:lnTo>
                    <a:lnTo>
                      <a:pt x="90" y="113"/>
                    </a:lnTo>
                    <a:lnTo>
                      <a:pt x="100" y="100"/>
                    </a:lnTo>
                    <a:lnTo>
                      <a:pt x="111" y="92"/>
                    </a:lnTo>
                    <a:lnTo>
                      <a:pt x="126" y="86"/>
                    </a:lnTo>
                    <a:lnTo>
                      <a:pt x="140" y="84"/>
                    </a:lnTo>
                    <a:lnTo>
                      <a:pt x="155" y="86"/>
                    </a:lnTo>
                    <a:lnTo>
                      <a:pt x="169" y="92"/>
                    </a:lnTo>
                    <a:lnTo>
                      <a:pt x="181" y="100"/>
                    </a:lnTo>
                    <a:lnTo>
                      <a:pt x="227" y="147"/>
                    </a:lnTo>
                    <a:lnTo>
                      <a:pt x="255" y="132"/>
                    </a:lnTo>
                    <a:lnTo>
                      <a:pt x="285" y="122"/>
                    </a:lnTo>
                    <a:lnTo>
                      <a:pt x="285" y="58"/>
                    </a:lnTo>
                    <a:lnTo>
                      <a:pt x="288" y="39"/>
                    </a:lnTo>
                    <a:lnTo>
                      <a:pt x="297" y="23"/>
                    </a:lnTo>
                    <a:lnTo>
                      <a:pt x="309" y="11"/>
                    </a:lnTo>
                    <a:lnTo>
                      <a:pt x="325" y="3"/>
                    </a:lnTo>
                    <a:lnTo>
                      <a:pt x="3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0" name="Freeform 67">
                <a:extLst>
                  <a:ext uri="{FF2B5EF4-FFF2-40B4-BE49-F238E27FC236}">
                    <a16:creationId xmlns:a16="http://schemas.microsoft.com/office/drawing/2014/main" id="{8082B4D4-799F-450B-B4F2-37A2F58FCD57}"/>
                  </a:ext>
                </a:extLst>
              </p:cNvPr>
              <p:cNvSpPr>
                <a:spLocks noEditPoints="1"/>
              </p:cNvSpPr>
              <p:nvPr/>
            </p:nvSpPr>
            <p:spPr bwMode="auto">
              <a:xfrm>
                <a:off x="3763963" y="3568700"/>
                <a:ext cx="69850" cy="68263"/>
              </a:xfrm>
              <a:custGeom>
                <a:avLst/>
                <a:gdLst>
                  <a:gd name="T0" fmla="*/ 244 w 571"/>
                  <a:gd name="T1" fmla="*/ 216 h 571"/>
                  <a:gd name="T2" fmla="*/ 208 w 571"/>
                  <a:gd name="T3" fmla="*/ 264 h 571"/>
                  <a:gd name="T4" fmla="*/ 214 w 571"/>
                  <a:gd name="T5" fmla="*/ 322 h 571"/>
                  <a:gd name="T6" fmla="*/ 255 w 571"/>
                  <a:gd name="T7" fmla="*/ 360 h 571"/>
                  <a:gd name="T8" fmla="*/ 310 w 571"/>
                  <a:gd name="T9" fmla="*/ 362 h 571"/>
                  <a:gd name="T10" fmla="*/ 355 w 571"/>
                  <a:gd name="T11" fmla="*/ 326 h 571"/>
                  <a:gd name="T12" fmla="*/ 362 w 571"/>
                  <a:gd name="T13" fmla="*/ 265 h 571"/>
                  <a:gd name="T14" fmla="*/ 331 w 571"/>
                  <a:gd name="T15" fmla="*/ 219 h 571"/>
                  <a:gd name="T16" fmla="*/ 282 w 571"/>
                  <a:gd name="T17" fmla="*/ 206 h 571"/>
                  <a:gd name="T18" fmla="*/ 319 w 571"/>
                  <a:gd name="T19" fmla="*/ 11 h 571"/>
                  <a:gd name="T20" fmla="*/ 342 w 571"/>
                  <a:gd name="T21" fmla="*/ 57 h 571"/>
                  <a:gd name="T22" fmla="*/ 376 w 571"/>
                  <a:gd name="T23" fmla="*/ 114 h 571"/>
                  <a:gd name="T24" fmla="*/ 432 w 571"/>
                  <a:gd name="T25" fmla="*/ 69 h 571"/>
                  <a:gd name="T26" fmla="*/ 475 w 571"/>
                  <a:gd name="T27" fmla="*/ 75 h 571"/>
                  <a:gd name="T28" fmla="*/ 502 w 571"/>
                  <a:gd name="T29" fmla="*/ 109 h 571"/>
                  <a:gd name="T30" fmla="*/ 496 w 571"/>
                  <a:gd name="T31" fmla="*/ 153 h 571"/>
                  <a:gd name="T32" fmla="*/ 464 w 571"/>
                  <a:gd name="T33" fmla="*/ 211 h 571"/>
                  <a:gd name="T34" fmla="*/ 532 w 571"/>
                  <a:gd name="T35" fmla="*/ 231 h 571"/>
                  <a:gd name="T36" fmla="*/ 568 w 571"/>
                  <a:gd name="T37" fmla="*/ 267 h 571"/>
                  <a:gd name="T38" fmla="*/ 560 w 571"/>
                  <a:gd name="T39" fmla="*/ 319 h 571"/>
                  <a:gd name="T40" fmla="*/ 514 w 571"/>
                  <a:gd name="T41" fmla="*/ 342 h 571"/>
                  <a:gd name="T42" fmla="*/ 457 w 571"/>
                  <a:gd name="T43" fmla="*/ 376 h 571"/>
                  <a:gd name="T44" fmla="*/ 502 w 571"/>
                  <a:gd name="T45" fmla="*/ 433 h 571"/>
                  <a:gd name="T46" fmla="*/ 496 w 571"/>
                  <a:gd name="T47" fmla="*/ 475 h 571"/>
                  <a:gd name="T48" fmla="*/ 461 w 571"/>
                  <a:gd name="T49" fmla="*/ 502 h 571"/>
                  <a:gd name="T50" fmla="*/ 418 w 571"/>
                  <a:gd name="T51" fmla="*/ 497 h 571"/>
                  <a:gd name="T52" fmla="*/ 359 w 571"/>
                  <a:gd name="T53" fmla="*/ 464 h 571"/>
                  <a:gd name="T54" fmla="*/ 339 w 571"/>
                  <a:gd name="T55" fmla="*/ 532 h 571"/>
                  <a:gd name="T56" fmla="*/ 303 w 571"/>
                  <a:gd name="T57" fmla="*/ 568 h 571"/>
                  <a:gd name="T58" fmla="*/ 252 w 571"/>
                  <a:gd name="T59" fmla="*/ 560 h 571"/>
                  <a:gd name="T60" fmla="*/ 228 w 571"/>
                  <a:gd name="T61" fmla="*/ 514 h 571"/>
                  <a:gd name="T62" fmla="*/ 194 w 571"/>
                  <a:gd name="T63" fmla="*/ 457 h 571"/>
                  <a:gd name="T64" fmla="*/ 138 w 571"/>
                  <a:gd name="T65" fmla="*/ 502 h 571"/>
                  <a:gd name="T66" fmla="*/ 94 w 571"/>
                  <a:gd name="T67" fmla="*/ 496 h 571"/>
                  <a:gd name="T68" fmla="*/ 68 w 571"/>
                  <a:gd name="T69" fmla="*/ 462 h 571"/>
                  <a:gd name="T70" fmla="*/ 74 w 571"/>
                  <a:gd name="T71" fmla="*/ 418 h 571"/>
                  <a:gd name="T72" fmla="*/ 106 w 571"/>
                  <a:gd name="T73" fmla="*/ 360 h 571"/>
                  <a:gd name="T74" fmla="*/ 38 w 571"/>
                  <a:gd name="T75" fmla="*/ 340 h 571"/>
                  <a:gd name="T76" fmla="*/ 2 w 571"/>
                  <a:gd name="T77" fmla="*/ 304 h 571"/>
                  <a:gd name="T78" fmla="*/ 10 w 571"/>
                  <a:gd name="T79" fmla="*/ 252 h 571"/>
                  <a:gd name="T80" fmla="*/ 57 w 571"/>
                  <a:gd name="T81" fmla="*/ 229 h 571"/>
                  <a:gd name="T82" fmla="*/ 114 w 571"/>
                  <a:gd name="T83" fmla="*/ 196 h 571"/>
                  <a:gd name="T84" fmla="*/ 68 w 571"/>
                  <a:gd name="T85" fmla="*/ 138 h 571"/>
                  <a:gd name="T86" fmla="*/ 74 w 571"/>
                  <a:gd name="T87" fmla="*/ 96 h 571"/>
                  <a:gd name="T88" fmla="*/ 109 w 571"/>
                  <a:gd name="T89" fmla="*/ 69 h 571"/>
                  <a:gd name="T90" fmla="*/ 152 w 571"/>
                  <a:gd name="T91" fmla="*/ 74 h 571"/>
                  <a:gd name="T92" fmla="*/ 211 w 571"/>
                  <a:gd name="T93" fmla="*/ 107 h 571"/>
                  <a:gd name="T94" fmla="*/ 231 w 571"/>
                  <a:gd name="T95" fmla="*/ 40 h 571"/>
                  <a:gd name="T96" fmla="*/ 267 w 571"/>
                  <a:gd name="T97" fmla="*/ 3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571">
                    <a:moveTo>
                      <a:pt x="282" y="206"/>
                    </a:moveTo>
                    <a:lnTo>
                      <a:pt x="264" y="208"/>
                    </a:lnTo>
                    <a:lnTo>
                      <a:pt x="244" y="216"/>
                    </a:lnTo>
                    <a:lnTo>
                      <a:pt x="229" y="229"/>
                    </a:lnTo>
                    <a:lnTo>
                      <a:pt x="216" y="246"/>
                    </a:lnTo>
                    <a:lnTo>
                      <a:pt x="208" y="264"/>
                    </a:lnTo>
                    <a:lnTo>
                      <a:pt x="205" y="286"/>
                    </a:lnTo>
                    <a:lnTo>
                      <a:pt x="207" y="305"/>
                    </a:lnTo>
                    <a:lnTo>
                      <a:pt x="214" y="322"/>
                    </a:lnTo>
                    <a:lnTo>
                      <a:pt x="225" y="337"/>
                    </a:lnTo>
                    <a:lnTo>
                      <a:pt x="238" y="351"/>
                    </a:lnTo>
                    <a:lnTo>
                      <a:pt x="255" y="360"/>
                    </a:lnTo>
                    <a:lnTo>
                      <a:pt x="272" y="364"/>
                    </a:lnTo>
                    <a:lnTo>
                      <a:pt x="291" y="365"/>
                    </a:lnTo>
                    <a:lnTo>
                      <a:pt x="310" y="362"/>
                    </a:lnTo>
                    <a:lnTo>
                      <a:pt x="327" y="354"/>
                    </a:lnTo>
                    <a:lnTo>
                      <a:pt x="342" y="342"/>
                    </a:lnTo>
                    <a:lnTo>
                      <a:pt x="355" y="326"/>
                    </a:lnTo>
                    <a:lnTo>
                      <a:pt x="362" y="306"/>
                    </a:lnTo>
                    <a:lnTo>
                      <a:pt x="365" y="286"/>
                    </a:lnTo>
                    <a:lnTo>
                      <a:pt x="362" y="265"/>
                    </a:lnTo>
                    <a:lnTo>
                      <a:pt x="355" y="246"/>
                    </a:lnTo>
                    <a:lnTo>
                      <a:pt x="344" y="231"/>
                    </a:lnTo>
                    <a:lnTo>
                      <a:pt x="331" y="219"/>
                    </a:lnTo>
                    <a:lnTo>
                      <a:pt x="316" y="211"/>
                    </a:lnTo>
                    <a:lnTo>
                      <a:pt x="299" y="207"/>
                    </a:lnTo>
                    <a:lnTo>
                      <a:pt x="282" y="206"/>
                    </a:lnTo>
                    <a:close/>
                    <a:moveTo>
                      <a:pt x="285" y="0"/>
                    </a:moveTo>
                    <a:lnTo>
                      <a:pt x="303" y="3"/>
                    </a:lnTo>
                    <a:lnTo>
                      <a:pt x="319" y="11"/>
                    </a:lnTo>
                    <a:lnTo>
                      <a:pt x="331" y="24"/>
                    </a:lnTo>
                    <a:lnTo>
                      <a:pt x="339" y="40"/>
                    </a:lnTo>
                    <a:lnTo>
                      <a:pt x="342" y="57"/>
                    </a:lnTo>
                    <a:lnTo>
                      <a:pt x="342" y="101"/>
                    </a:lnTo>
                    <a:lnTo>
                      <a:pt x="359" y="107"/>
                    </a:lnTo>
                    <a:lnTo>
                      <a:pt x="376" y="114"/>
                    </a:lnTo>
                    <a:lnTo>
                      <a:pt x="407" y="83"/>
                    </a:lnTo>
                    <a:lnTo>
                      <a:pt x="418" y="75"/>
                    </a:lnTo>
                    <a:lnTo>
                      <a:pt x="432" y="69"/>
                    </a:lnTo>
                    <a:lnTo>
                      <a:pt x="446" y="67"/>
                    </a:lnTo>
                    <a:lnTo>
                      <a:pt x="462" y="69"/>
                    </a:lnTo>
                    <a:lnTo>
                      <a:pt x="475" y="75"/>
                    </a:lnTo>
                    <a:lnTo>
                      <a:pt x="487" y="83"/>
                    </a:lnTo>
                    <a:lnTo>
                      <a:pt x="496" y="96"/>
                    </a:lnTo>
                    <a:lnTo>
                      <a:pt x="502" y="109"/>
                    </a:lnTo>
                    <a:lnTo>
                      <a:pt x="504" y="124"/>
                    </a:lnTo>
                    <a:lnTo>
                      <a:pt x="502" y="138"/>
                    </a:lnTo>
                    <a:lnTo>
                      <a:pt x="496" y="153"/>
                    </a:lnTo>
                    <a:lnTo>
                      <a:pt x="487" y="164"/>
                    </a:lnTo>
                    <a:lnTo>
                      <a:pt x="457" y="196"/>
                    </a:lnTo>
                    <a:lnTo>
                      <a:pt x="464" y="211"/>
                    </a:lnTo>
                    <a:lnTo>
                      <a:pt x="470" y="229"/>
                    </a:lnTo>
                    <a:lnTo>
                      <a:pt x="514" y="229"/>
                    </a:lnTo>
                    <a:lnTo>
                      <a:pt x="532" y="231"/>
                    </a:lnTo>
                    <a:lnTo>
                      <a:pt x="547" y="239"/>
                    </a:lnTo>
                    <a:lnTo>
                      <a:pt x="560" y="252"/>
                    </a:lnTo>
                    <a:lnTo>
                      <a:pt x="568" y="267"/>
                    </a:lnTo>
                    <a:lnTo>
                      <a:pt x="571" y="286"/>
                    </a:lnTo>
                    <a:lnTo>
                      <a:pt x="568" y="304"/>
                    </a:lnTo>
                    <a:lnTo>
                      <a:pt x="560" y="319"/>
                    </a:lnTo>
                    <a:lnTo>
                      <a:pt x="547" y="332"/>
                    </a:lnTo>
                    <a:lnTo>
                      <a:pt x="532" y="340"/>
                    </a:lnTo>
                    <a:lnTo>
                      <a:pt x="514" y="342"/>
                    </a:lnTo>
                    <a:lnTo>
                      <a:pt x="470" y="342"/>
                    </a:lnTo>
                    <a:lnTo>
                      <a:pt x="464" y="360"/>
                    </a:lnTo>
                    <a:lnTo>
                      <a:pt x="457" y="376"/>
                    </a:lnTo>
                    <a:lnTo>
                      <a:pt x="487" y="407"/>
                    </a:lnTo>
                    <a:lnTo>
                      <a:pt x="496" y="419"/>
                    </a:lnTo>
                    <a:lnTo>
                      <a:pt x="502" y="433"/>
                    </a:lnTo>
                    <a:lnTo>
                      <a:pt x="504" y="447"/>
                    </a:lnTo>
                    <a:lnTo>
                      <a:pt x="502" y="462"/>
                    </a:lnTo>
                    <a:lnTo>
                      <a:pt x="496" y="475"/>
                    </a:lnTo>
                    <a:lnTo>
                      <a:pt x="487" y="488"/>
                    </a:lnTo>
                    <a:lnTo>
                      <a:pt x="474" y="497"/>
                    </a:lnTo>
                    <a:lnTo>
                      <a:pt x="461" y="502"/>
                    </a:lnTo>
                    <a:lnTo>
                      <a:pt x="446" y="505"/>
                    </a:lnTo>
                    <a:lnTo>
                      <a:pt x="432" y="502"/>
                    </a:lnTo>
                    <a:lnTo>
                      <a:pt x="418" y="497"/>
                    </a:lnTo>
                    <a:lnTo>
                      <a:pt x="407" y="488"/>
                    </a:lnTo>
                    <a:lnTo>
                      <a:pt x="376" y="457"/>
                    </a:lnTo>
                    <a:lnTo>
                      <a:pt x="359" y="464"/>
                    </a:lnTo>
                    <a:lnTo>
                      <a:pt x="342" y="470"/>
                    </a:lnTo>
                    <a:lnTo>
                      <a:pt x="342" y="514"/>
                    </a:lnTo>
                    <a:lnTo>
                      <a:pt x="339" y="532"/>
                    </a:lnTo>
                    <a:lnTo>
                      <a:pt x="331" y="547"/>
                    </a:lnTo>
                    <a:lnTo>
                      <a:pt x="319" y="560"/>
                    </a:lnTo>
                    <a:lnTo>
                      <a:pt x="303" y="568"/>
                    </a:lnTo>
                    <a:lnTo>
                      <a:pt x="285" y="571"/>
                    </a:lnTo>
                    <a:lnTo>
                      <a:pt x="267" y="568"/>
                    </a:lnTo>
                    <a:lnTo>
                      <a:pt x="252" y="560"/>
                    </a:lnTo>
                    <a:lnTo>
                      <a:pt x="239" y="547"/>
                    </a:lnTo>
                    <a:lnTo>
                      <a:pt x="231" y="532"/>
                    </a:lnTo>
                    <a:lnTo>
                      <a:pt x="228" y="514"/>
                    </a:lnTo>
                    <a:lnTo>
                      <a:pt x="228" y="470"/>
                    </a:lnTo>
                    <a:lnTo>
                      <a:pt x="211" y="464"/>
                    </a:lnTo>
                    <a:lnTo>
                      <a:pt x="194" y="457"/>
                    </a:lnTo>
                    <a:lnTo>
                      <a:pt x="164" y="488"/>
                    </a:lnTo>
                    <a:lnTo>
                      <a:pt x="152" y="496"/>
                    </a:lnTo>
                    <a:lnTo>
                      <a:pt x="138" y="502"/>
                    </a:lnTo>
                    <a:lnTo>
                      <a:pt x="124" y="505"/>
                    </a:lnTo>
                    <a:lnTo>
                      <a:pt x="109" y="502"/>
                    </a:lnTo>
                    <a:lnTo>
                      <a:pt x="94" y="496"/>
                    </a:lnTo>
                    <a:lnTo>
                      <a:pt x="83" y="488"/>
                    </a:lnTo>
                    <a:lnTo>
                      <a:pt x="74" y="475"/>
                    </a:lnTo>
                    <a:lnTo>
                      <a:pt x="68" y="462"/>
                    </a:lnTo>
                    <a:lnTo>
                      <a:pt x="66" y="447"/>
                    </a:lnTo>
                    <a:lnTo>
                      <a:pt x="68" y="433"/>
                    </a:lnTo>
                    <a:lnTo>
                      <a:pt x="74" y="418"/>
                    </a:lnTo>
                    <a:lnTo>
                      <a:pt x="83" y="407"/>
                    </a:lnTo>
                    <a:lnTo>
                      <a:pt x="114" y="376"/>
                    </a:lnTo>
                    <a:lnTo>
                      <a:pt x="106" y="360"/>
                    </a:lnTo>
                    <a:lnTo>
                      <a:pt x="101" y="342"/>
                    </a:lnTo>
                    <a:lnTo>
                      <a:pt x="57" y="342"/>
                    </a:lnTo>
                    <a:lnTo>
                      <a:pt x="38" y="340"/>
                    </a:lnTo>
                    <a:lnTo>
                      <a:pt x="22" y="332"/>
                    </a:lnTo>
                    <a:lnTo>
                      <a:pt x="10" y="319"/>
                    </a:lnTo>
                    <a:lnTo>
                      <a:pt x="2" y="304"/>
                    </a:lnTo>
                    <a:lnTo>
                      <a:pt x="0" y="286"/>
                    </a:lnTo>
                    <a:lnTo>
                      <a:pt x="2" y="267"/>
                    </a:lnTo>
                    <a:lnTo>
                      <a:pt x="10" y="252"/>
                    </a:lnTo>
                    <a:lnTo>
                      <a:pt x="22" y="239"/>
                    </a:lnTo>
                    <a:lnTo>
                      <a:pt x="38" y="231"/>
                    </a:lnTo>
                    <a:lnTo>
                      <a:pt x="57" y="229"/>
                    </a:lnTo>
                    <a:lnTo>
                      <a:pt x="101" y="229"/>
                    </a:lnTo>
                    <a:lnTo>
                      <a:pt x="106" y="211"/>
                    </a:lnTo>
                    <a:lnTo>
                      <a:pt x="114" y="196"/>
                    </a:lnTo>
                    <a:lnTo>
                      <a:pt x="83" y="164"/>
                    </a:lnTo>
                    <a:lnTo>
                      <a:pt x="74" y="152"/>
                    </a:lnTo>
                    <a:lnTo>
                      <a:pt x="68" y="138"/>
                    </a:lnTo>
                    <a:lnTo>
                      <a:pt x="66" y="124"/>
                    </a:lnTo>
                    <a:lnTo>
                      <a:pt x="68" y="109"/>
                    </a:lnTo>
                    <a:lnTo>
                      <a:pt x="74" y="96"/>
                    </a:lnTo>
                    <a:lnTo>
                      <a:pt x="83" y="83"/>
                    </a:lnTo>
                    <a:lnTo>
                      <a:pt x="95" y="74"/>
                    </a:lnTo>
                    <a:lnTo>
                      <a:pt x="109" y="69"/>
                    </a:lnTo>
                    <a:lnTo>
                      <a:pt x="124" y="67"/>
                    </a:lnTo>
                    <a:lnTo>
                      <a:pt x="138" y="69"/>
                    </a:lnTo>
                    <a:lnTo>
                      <a:pt x="152" y="74"/>
                    </a:lnTo>
                    <a:lnTo>
                      <a:pt x="164" y="83"/>
                    </a:lnTo>
                    <a:lnTo>
                      <a:pt x="194" y="114"/>
                    </a:lnTo>
                    <a:lnTo>
                      <a:pt x="211" y="107"/>
                    </a:lnTo>
                    <a:lnTo>
                      <a:pt x="228" y="101"/>
                    </a:lnTo>
                    <a:lnTo>
                      <a:pt x="228" y="57"/>
                    </a:lnTo>
                    <a:lnTo>
                      <a:pt x="231" y="40"/>
                    </a:lnTo>
                    <a:lnTo>
                      <a:pt x="239" y="24"/>
                    </a:lnTo>
                    <a:lnTo>
                      <a:pt x="252" y="11"/>
                    </a:lnTo>
                    <a:lnTo>
                      <a:pt x="267" y="3"/>
                    </a:lnTo>
                    <a:lnTo>
                      <a:pt x="28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sp>
            <p:nvSpPr>
              <p:cNvPr id="171" name="Freeform 68">
                <a:extLst>
                  <a:ext uri="{FF2B5EF4-FFF2-40B4-BE49-F238E27FC236}">
                    <a16:creationId xmlns:a16="http://schemas.microsoft.com/office/drawing/2014/main" id="{362B0AFD-6DCA-49B0-A976-352EE8445B6E}"/>
                  </a:ext>
                </a:extLst>
              </p:cNvPr>
              <p:cNvSpPr>
                <a:spLocks noEditPoints="1"/>
              </p:cNvSpPr>
              <p:nvPr/>
            </p:nvSpPr>
            <p:spPr bwMode="auto">
              <a:xfrm>
                <a:off x="3895726" y="3568700"/>
                <a:ext cx="90488" cy="90488"/>
              </a:xfrm>
              <a:custGeom>
                <a:avLst/>
                <a:gdLst>
                  <a:gd name="T0" fmla="*/ 333 w 742"/>
                  <a:gd name="T1" fmla="*/ 118 h 743"/>
                  <a:gd name="T2" fmla="*/ 262 w 742"/>
                  <a:gd name="T3" fmla="*/ 138 h 743"/>
                  <a:gd name="T4" fmla="*/ 202 w 742"/>
                  <a:gd name="T5" fmla="*/ 177 h 743"/>
                  <a:gd name="T6" fmla="*/ 155 w 742"/>
                  <a:gd name="T7" fmla="*/ 231 h 743"/>
                  <a:gd name="T8" fmla="*/ 125 w 742"/>
                  <a:gd name="T9" fmla="*/ 298 h 743"/>
                  <a:gd name="T10" fmla="*/ 113 w 742"/>
                  <a:gd name="T11" fmla="*/ 371 h 743"/>
                  <a:gd name="T12" fmla="*/ 125 w 742"/>
                  <a:gd name="T13" fmla="*/ 445 h 743"/>
                  <a:gd name="T14" fmla="*/ 155 w 742"/>
                  <a:gd name="T15" fmla="*/ 511 h 743"/>
                  <a:gd name="T16" fmla="*/ 202 w 742"/>
                  <a:gd name="T17" fmla="*/ 565 h 743"/>
                  <a:gd name="T18" fmla="*/ 262 w 742"/>
                  <a:gd name="T19" fmla="*/ 604 h 743"/>
                  <a:gd name="T20" fmla="*/ 333 w 742"/>
                  <a:gd name="T21" fmla="*/ 625 h 743"/>
                  <a:gd name="T22" fmla="*/ 409 w 742"/>
                  <a:gd name="T23" fmla="*/ 625 h 743"/>
                  <a:gd name="T24" fmla="*/ 480 w 742"/>
                  <a:gd name="T25" fmla="*/ 604 h 743"/>
                  <a:gd name="T26" fmla="*/ 540 w 742"/>
                  <a:gd name="T27" fmla="*/ 565 h 743"/>
                  <a:gd name="T28" fmla="*/ 587 w 742"/>
                  <a:gd name="T29" fmla="*/ 511 h 743"/>
                  <a:gd name="T30" fmla="*/ 617 w 742"/>
                  <a:gd name="T31" fmla="*/ 445 h 743"/>
                  <a:gd name="T32" fmla="*/ 628 w 742"/>
                  <a:gd name="T33" fmla="*/ 371 h 743"/>
                  <a:gd name="T34" fmla="*/ 617 w 742"/>
                  <a:gd name="T35" fmla="*/ 298 h 743"/>
                  <a:gd name="T36" fmla="*/ 587 w 742"/>
                  <a:gd name="T37" fmla="*/ 231 h 743"/>
                  <a:gd name="T38" fmla="*/ 540 w 742"/>
                  <a:gd name="T39" fmla="*/ 177 h 743"/>
                  <a:gd name="T40" fmla="*/ 480 w 742"/>
                  <a:gd name="T41" fmla="*/ 138 h 743"/>
                  <a:gd name="T42" fmla="*/ 409 w 742"/>
                  <a:gd name="T43" fmla="*/ 118 h 743"/>
                  <a:gd name="T44" fmla="*/ 370 w 742"/>
                  <a:gd name="T45" fmla="*/ 0 h 743"/>
                  <a:gd name="T46" fmla="*/ 462 w 742"/>
                  <a:gd name="T47" fmla="*/ 11 h 743"/>
                  <a:gd name="T48" fmla="*/ 545 w 742"/>
                  <a:gd name="T49" fmla="*/ 44 h 743"/>
                  <a:gd name="T50" fmla="*/ 617 w 742"/>
                  <a:gd name="T51" fmla="*/ 94 h 743"/>
                  <a:gd name="T52" fmla="*/ 676 w 742"/>
                  <a:gd name="T53" fmla="*/ 159 h 743"/>
                  <a:gd name="T54" fmla="*/ 717 w 742"/>
                  <a:gd name="T55" fmla="*/ 237 h 743"/>
                  <a:gd name="T56" fmla="*/ 739 w 742"/>
                  <a:gd name="T57" fmla="*/ 325 h 743"/>
                  <a:gd name="T58" fmla="*/ 739 w 742"/>
                  <a:gd name="T59" fmla="*/ 418 h 743"/>
                  <a:gd name="T60" fmla="*/ 717 w 742"/>
                  <a:gd name="T61" fmla="*/ 506 h 743"/>
                  <a:gd name="T62" fmla="*/ 676 w 742"/>
                  <a:gd name="T63" fmla="*/ 584 h 743"/>
                  <a:gd name="T64" fmla="*/ 617 w 742"/>
                  <a:gd name="T65" fmla="*/ 649 h 743"/>
                  <a:gd name="T66" fmla="*/ 545 w 742"/>
                  <a:gd name="T67" fmla="*/ 699 h 743"/>
                  <a:gd name="T68" fmla="*/ 462 w 742"/>
                  <a:gd name="T69" fmla="*/ 731 h 743"/>
                  <a:gd name="T70" fmla="*/ 370 w 742"/>
                  <a:gd name="T71" fmla="*/ 743 h 743"/>
                  <a:gd name="T72" fmla="*/ 280 w 742"/>
                  <a:gd name="T73" fmla="*/ 731 h 743"/>
                  <a:gd name="T74" fmla="*/ 197 w 742"/>
                  <a:gd name="T75" fmla="*/ 699 h 743"/>
                  <a:gd name="T76" fmla="*/ 125 w 742"/>
                  <a:gd name="T77" fmla="*/ 648 h 743"/>
                  <a:gd name="T78" fmla="*/ 66 w 742"/>
                  <a:gd name="T79" fmla="*/ 584 h 743"/>
                  <a:gd name="T80" fmla="*/ 25 w 742"/>
                  <a:gd name="T81" fmla="*/ 506 h 743"/>
                  <a:gd name="T82" fmla="*/ 2 w 742"/>
                  <a:gd name="T83" fmla="*/ 418 h 743"/>
                  <a:gd name="T84" fmla="*/ 2 w 742"/>
                  <a:gd name="T85" fmla="*/ 325 h 743"/>
                  <a:gd name="T86" fmla="*/ 25 w 742"/>
                  <a:gd name="T87" fmla="*/ 237 h 743"/>
                  <a:gd name="T88" fmla="*/ 66 w 742"/>
                  <a:gd name="T89" fmla="*/ 159 h 743"/>
                  <a:gd name="T90" fmla="*/ 124 w 742"/>
                  <a:gd name="T91" fmla="*/ 94 h 743"/>
                  <a:gd name="T92" fmla="*/ 197 w 742"/>
                  <a:gd name="T93" fmla="*/ 44 h 743"/>
                  <a:gd name="T94" fmla="*/ 280 w 742"/>
                  <a:gd name="T95" fmla="*/ 11 h 743"/>
                  <a:gd name="T96" fmla="*/ 370 w 742"/>
                  <a:gd name="T97" fmla="*/ 0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2" h="743">
                    <a:moveTo>
                      <a:pt x="370" y="114"/>
                    </a:moveTo>
                    <a:lnTo>
                      <a:pt x="333" y="118"/>
                    </a:lnTo>
                    <a:lnTo>
                      <a:pt x="297" y="125"/>
                    </a:lnTo>
                    <a:lnTo>
                      <a:pt x="262" y="138"/>
                    </a:lnTo>
                    <a:lnTo>
                      <a:pt x="231" y="156"/>
                    </a:lnTo>
                    <a:lnTo>
                      <a:pt x="202" y="177"/>
                    </a:lnTo>
                    <a:lnTo>
                      <a:pt x="177" y="203"/>
                    </a:lnTo>
                    <a:lnTo>
                      <a:pt x="155" y="231"/>
                    </a:lnTo>
                    <a:lnTo>
                      <a:pt x="137" y="263"/>
                    </a:lnTo>
                    <a:lnTo>
                      <a:pt x="125" y="298"/>
                    </a:lnTo>
                    <a:lnTo>
                      <a:pt x="116" y="333"/>
                    </a:lnTo>
                    <a:lnTo>
                      <a:pt x="113" y="371"/>
                    </a:lnTo>
                    <a:lnTo>
                      <a:pt x="116" y="409"/>
                    </a:lnTo>
                    <a:lnTo>
                      <a:pt x="125" y="445"/>
                    </a:lnTo>
                    <a:lnTo>
                      <a:pt x="137" y="480"/>
                    </a:lnTo>
                    <a:lnTo>
                      <a:pt x="155" y="511"/>
                    </a:lnTo>
                    <a:lnTo>
                      <a:pt x="177" y="540"/>
                    </a:lnTo>
                    <a:lnTo>
                      <a:pt x="202" y="565"/>
                    </a:lnTo>
                    <a:lnTo>
                      <a:pt x="231" y="587"/>
                    </a:lnTo>
                    <a:lnTo>
                      <a:pt x="262" y="604"/>
                    </a:lnTo>
                    <a:lnTo>
                      <a:pt x="297" y="617"/>
                    </a:lnTo>
                    <a:lnTo>
                      <a:pt x="333" y="625"/>
                    </a:lnTo>
                    <a:lnTo>
                      <a:pt x="370" y="628"/>
                    </a:lnTo>
                    <a:lnTo>
                      <a:pt x="409" y="625"/>
                    </a:lnTo>
                    <a:lnTo>
                      <a:pt x="445" y="617"/>
                    </a:lnTo>
                    <a:lnTo>
                      <a:pt x="480" y="604"/>
                    </a:lnTo>
                    <a:lnTo>
                      <a:pt x="511" y="587"/>
                    </a:lnTo>
                    <a:lnTo>
                      <a:pt x="540" y="565"/>
                    </a:lnTo>
                    <a:lnTo>
                      <a:pt x="565" y="540"/>
                    </a:lnTo>
                    <a:lnTo>
                      <a:pt x="587" y="511"/>
                    </a:lnTo>
                    <a:lnTo>
                      <a:pt x="605" y="480"/>
                    </a:lnTo>
                    <a:lnTo>
                      <a:pt x="617" y="445"/>
                    </a:lnTo>
                    <a:lnTo>
                      <a:pt x="626" y="409"/>
                    </a:lnTo>
                    <a:lnTo>
                      <a:pt x="628" y="371"/>
                    </a:lnTo>
                    <a:lnTo>
                      <a:pt x="626" y="333"/>
                    </a:lnTo>
                    <a:lnTo>
                      <a:pt x="617" y="298"/>
                    </a:lnTo>
                    <a:lnTo>
                      <a:pt x="605" y="263"/>
                    </a:lnTo>
                    <a:lnTo>
                      <a:pt x="587" y="231"/>
                    </a:lnTo>
                    <a:lnTo>
                      <a:pt x="565" y="203"/>
                    </a:lnTo>
                    <a:lnTo>
                      <a:pt x="540" y="177"/>
                    </a:lnTo>
                    <a:lnTo>
                      <a:pt x="511" y="156"/>
                    </a:lnTo>
                    <a:lnTo>
                      <a:pt x="480" y="138"/>
                    </a:lnTo>
                    <a:lnTo>
                      <a:pt x="445" y="125"/>
                    </a:lnTo>
                    <a:lnTo>
                      <a:pt x="409" y="118"/>
                    </a:lnTo>
                    <a:lnTo>
                      <a:pt x="370" y="114"/>
                    </a:lnTo>
                    <a:close/>
                    <a:moveTo>
                      <a:pt x="370" y="0"/>
                    </a:moveTo>
                    <a:lnTo>
                      <a:pt x="417" y="3"/>
                    </a:lnTo>
                    <a:lnTo>
                      <a:pt x="462" y="11"/>
                    </a:lnTo>
                    <a:lnTo>
                      <a:pt x="505" y="25"/>
                    </a:lnTo>
                    <a:lnTo>
                      <a:pt x="545" y="44"/>
                    </a:lnTo>
                    <a:lnTo>
                      <a:pt x="583" y="67"/>
                    </a:lnTo>
                    <a:lnTo>
                      <a:pt x="617" y="94"/>
                    </a:lnTo>
                    <a:lnTo>
                      <a:pt x="649" y="125"/>
                    </a:lnTo>
                    <a:lnTo>
                      <a:pt x="676" y="159"/>
                    </a:lnTo>
                    <a:lnTo>
                      <a:pt x="699" y="197"/>
                    </a:lnTo>
                    <a:lnTo>
                      <a:pt x="717" y="237"/>
                    </a:lnTo>
                    <a:lnTo>
                      <a:pt x="731" y="280"/>
                    </a:lnTo>
                    <a:lnTo>
                      <a:pt x="739" y="325"/>
                    </a:lnTo>
                    <a:lnTo>
                      <a:pt x="742" y="371"/>
                    </a:lnTo>
                    <a:lnTo>
                      <a:pt x="739" y="418"/>
                    </a:lnTo>
                    <a:lnTo>
                      <a:pt x="731" y="463"/>
                    </a:lnTo>
                    <a:lnTo>
                      <a:pt x="717" y="506"/>
                    </a:lnTo>
                    <a:lnTo>
                      <a:pt x="699" y="546"/>
                    </a:lnTo>
                    <a:lnTo>
                      <a:pt x="676" y="584"/>
                    </a:lnTo>
                    <a:lnTo>
                      <a:pt x="649" y="618"/>
                    </a:lnTo>
                    <a:lnTo>
                      <a:pt x="617" y="649"/>
                    </a:lnTo>
                    <a:lnTo>
                      <a:pt x="583" y="676"/>
                    </a:lnTo>
                    <a:lnTo>
                      <a:pt x="545" y="699"/>
                    </a:lnTo>
                    <a:lnTo>
                      <a:pt x="505" y="718"/>
                    </a:lnTo>
                    <a:lnTo>
                      <a:pt x="462" y="731"/>
                    </a:lnTo>
                    <a:lnTo>
                      <a:pt x="417" y="740"/>
                    </a:lnTo>
                    <a:lnTo>
                      <a:pt x="370" y="743"/>
                    </a:lnTo>
                    <a:lnTo>
                      <a:pt x="325" y="740"/>
                    </a:lnTo>
                    <a:lnTo>
                      <a:pt x="280" y="731"/>
                    </a:lnTo>
                    <a:lnTo>
                      <a:pt x="237" y="718"/>
                    </a:lnTo>
                    <a:lnTo>
                      <a:pt x="197" y="699"/>
                    </a:lnTo>
                    <a:lnTo>
                      <a:pt x="159" y="676"/>
                    </a:lnTo>
                    <a:lnTo>
                      <a:pt x="125" y="648"/>
                    </a:lnTo>
                    <a:lnTo>
                      <a:pt x="93" y="618"/>
                    </a:lnTo>
                    <a:lnTo>
                      <a:pt x="66" y="584"/>
                    </a:lnTo>
                    <a:lnTo>
                      <a:pt x="43" y="545"/>
                    </a:lnTo>
                    <a:lnTo>
                      <a:pt x="25" y="506"/>
                    </a:lnTo>
                    <a:lnTo>
                      <a:pt x="11" y="463"/>
                    </a:lnTo>
                    <a:lnTo>
                      <a:pt x="2" y="418"/>
                    </a:lnTo>
                    <a:lnTo>
                      <a:pt x="0" y="371"/>
                    </a:lnTo>
                    <a:lnTo>
                      <a:pt x="2" y="325"/>
                    </a:lnTo>
                    <a:lnTo>
                      <a:pt x="11" y="280"/>
                    </a:lnTo>
                    <a:lnTo>
                      <a:pt x="25" y="237"/>
                    </a:lnTo>
                    <a:lnTo>
                      <a:pt x="42" y="197"/>
                    </a:lnTo>
                    <a:lnTo>
                      <a:pt x="66" y="159"/>
                    </a:lnTo>
                    <a:lnTo>
                      <a:pt x="93" y="125"/>
                    </a:lnTo>
                    <a:lnTo>
                      <a:pt x="124" y="94"/>
                    </a:lnTo>
                    <a:lnTo>
                      <a:pt x="159" y="67"/>
                    </a:lnTo>
                    <a:lnTo>
                      <a:pt x="197" y="44"/>
                    </a:lnTo>
                    <a:lnTo>
                      <a:pt x="236" y="25"/>
                    </a:lnTo>
                    <a:lnTo>
                      <a:pt x="280" y="11"/>
                    </a:lnTo>
                    <a:lnTo>
                      <a:pt x="325" y="3"/>
                    </a:lnTo>
                    <a:lnTo>
                      <a:pt x="3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Raleway"/>
                </a:endParaRPr>
              </a:p>
            </p:txBody>
          </p:sp>
        </p:grpSp>
      </p:grpSp>
    </p:spTree>
    <p:extLst>
      <p:ext uri="{BB962C8B-B14F-4D97-AF65-F5344CB8AC3E}">
        <p14:creationId xmlns:p14="http://schemas.microsoft.com/office/powerpoint/2010/main" val="1528395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Estableciendo puente con el usuario</a:t>
            </a:r>
            <a:endParaRPr lang="es-PE" dirty="0"/>
          </a:p>
        </p:txBody>
      </p:sp>
      <p:sp>
        <p:nvSpPr>
          <p:cNvPr id="3" name="Marcador de texto 2">
            <a:extLst>
              <a:ext uri="{FF2B5EF4-FFF2-40B4-BE49-F238E27FC236}">
                <a16:creationId xmlns:a16="http://schemas.microsoft.com/office/drawing/2014/main" id="{2E135C1E-EAD9-428A-8A2E-033A4004E55A}"/>
              </a:ext>
            </a:extLst>
          </p:cNvPr>
          <p:cNvSpPr>
            <a:spLocks noGrp="1"/>
          </p:cNvSpPr>
          <p:nvPr>
            <p:ph type="body" sz="quarter" idx="16"/>
          </p:nvPr>
        </p:nvSpPr>
        <p:spPr>
          <a:xfrm>
            <a:off x="438148" y="1782306"/>
            <a:ext cx="5657852" cy="4229592"/>
          </a:xfrm>
        </p:spPr>
        <p:txBody>
          <a:bodyPr anchor="ctr">
            <a:normAutofit/>
          </a:bodyPr>
          <a:lstStyle/>
          <a:p>
            <a:pPr algn="just">
              <a:lnSpc>
                <a:spcPct val="150000"/>
              </a:lnSpc>
            </a:pPr>
            <a:r>
              <a:rPr lang="es-MX" dirty="0"/>
              <a:t>Si es cierto que una imagen vale más que mil palabras, un prototipo vale más que muchas imágenes. O las potencia y les otorga un sentido. Decimos que prototipar es avanzar porque, cada vez que mostramos algo completo a un usuario, le damos la oportunidad de que nos devuelva feedback.</a:t>
            </a:r>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pic>
        <p:nvPicPr>
          <p:cNvPr id="6" name="Imagen 5">
            <a:extLst>
              <a:ext uri="{FF2B5EF4-FFF2-40B4-BE49-F238E27FC236}">
                <a16:creationId xmlns:a16="http://schemas.microsoft.com/office/drawing/2014/main" id="{FA3CF83D-A155-48F3-B399-701B6D8E5FE2}"/>
              </a:ext>
            </a:extLst>
          </p:cNvPr>
          <p:cNvPicPr>
            <a:picLocks noChangeAspect="1"/>
          </p:cNvPicPr>
          <p:nvPr/>
        </p:nvPicPr>
        <p:blipFill rotWithShape="1">
          <a:blip r:embed="rId2"/>
          <a:srcRect l="12790" r="24651"/>
          <a:stretch/>
        </p:blipFill>
        <p:spPr>
          <a:xfrm>
            <a:off x="6507482" y="1923308"/>
            <a:ext cx="4662627" cy="4088590"/>
          </a:xfrm>
          <a:prstGeom prst="rect">
            <a:avLst/>
          </a:prstGeom>
        </p:spPr>
      </p:pic>
    </p:spTree>
    <p:extLst>
      <p:ext uri="{BB962C8B-B14F-4D97-AF65-F5344CB8AC3E}">
        <p14:creationId xmlns:p14="http://schemas.microsoft.com/office/powerpoint/2010/main" val="3206025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A513C804-6001-4C7A-A4F6-858606C13E1B}"/>
              </a:ext>
            </a:extLst>
          </p:cNvPr>
          <p:cNvSpPr>
            <a:spLocks noGrp="1"/>
          </p:cNvSpPr>
          <p:nvPr>
            <p:ph type="body" sz="quarter" idx="14"/>
          </p:nvPr>
        </p:nvSpPr>
        <p:spPr>
          <a:xfrm>
            <a:off x="453969" y="1187179"/>
            <a:ext cx="9162471" cy="477331"/>
          </a:xfrm>
        </p:spPr>
        <p:txBody>
          <a:bodyPr>
            <a:normAutofit/>
          </a:bodyPr>
          <a:lstStyle/>
          <a:p>
            <a:r>
              <a:rPr lang="es-MX" dirty="0"/>
              <a:t>Estableciendo puente con el usuario</a:t>
            </a:r>
            <a:endParaRPr lang="es-PE" dirty="0"/>
          </a:p>
        </p:txBody>
      </p:sp>
      <p:sp>
        <p:nvSpPr>
          <p:cNvPr id="3" name="Marcador de texto 2">
            <a:extLst>
              <a:ext uri="{FF2B5EF4-FFF2-40B4-BE49-F238E27FC236}">
                <a16:creationId xmlns:a16="http://schemas.microsoft.com/office/drawing/2014/main" id="{2E135C1E-EAD9-428A-8A2E-033A4004E55A}"/>
              </a:ext>
            </a:extLst>
          </p:cNvPr>
          <p:cNvSpPr>
            <a:spLocks noGrp="1"/>
          </p:cNvSpPr>
          <p:nvPr>
            <p:ph type="body" sz="quarter" idx="16"/>
          </p:nvPr>
        </p:nvSpPr>
        <p:spPr>
          <a:xfrm>
            <a:off x="438148" y="1782306"/>
            <a:ext cx="5657852" cy="4229592"/>
          </a:xfrm>
        </p:spPr>
        <p:txBody>
          <a:bodyPr anchor="ctr">
            <a:normAutofit/>
          </a:bodyPr>
          <a:lstStyle/>
          <a:p>
            <a:pPr algn="just">
              <a:lnSpc>
                <a:spcPct val="150000"/>
              </a:lnSpc>
            </a:pPr>
            <a:r>
              <a:rPr lang="es-MX" dirty="0"/>
              <a:t>La cultura de prototipado no exige acabados muy elaborados. De hecho, se trata de todo lo contrario. Avanzamos cuando prototipamos porque tenemos la oportunidad de recibir feedback sobre algo aterrizado. Porque establecemos un puente entre nosotros y el usuario. Porque todos somos capaces de entender mejor las ideas cuando estas se han </a:t>
            </a:r>
            <a:r>
              <a:rPr lang="es-MX" dirty="0" err="1"/>
              <a:t>tangibilizado</a:t>
            </a:r>
            <a:r>
              <a:rPr lang="es-MX" dirty="0"/>
              <a:t>, sea del modo que sea.</a:t>
            </a:r>
            <a:endParaRPr lang="es-PE" dirty="0"/>
          </a:p>
        </p:txBody>
      </p:sp>
      <p:sp>
        <p:nvSpPr>
          <p:cNvPr id="5" name="Marcador de texto 4">
            <a:extLst>
              <a:ext uri="{FF2B5EF4-FFF2-40B4-BE49-F238E27FC236}">
                <a16:creationId xmlns:a16="http://schemas.microsoft.com/office/drawing/2014/main" id="{03CB7B02-C9EB-4AAD-ADBA-C3E9E848A0B1}"/>
              </a:ext>
            </a:extLst>
          </p:cNvPr>
          <p:cNvSpPr>
            <a:spLocks noGrp="1"/>
          </p:cNvSpPr>
          <p:nvPr>
            <p:ph type="body" sz="quarter" idx="26"/>
          </p:nvPr>
        </p:nvSpPr>
        <p:spPr/>
        <p:txBody>
          <a:bodyPr/>
          <a:lstStyle/>
          <a:p>
            <a:r>
              <a:rPr lang="es-419" dirty="0"/>
              <a:t>Pensamiento creativo para la innovación</a:t>
            </a:r>
          </a:p>
        </p:txBody>
      </p:sp>
      <p:pic>
        <p:nvPicPr>
          <p:cNvPr id="6" name="Imagen 5">
            <a:extLst>
              <a:ext uri="{FF2B5EF4-FFF2-40B4-BE49-F238E27FC236}">
                <a16:creationId xmlns:a16="http://schemas.microsoft.com/office/drawing/2014/main" id="{FA3CF83D-A155-48F3-B399-701B6D8E5FE2}"/>
              </a:ext>
            </a:extLst>
          </p:cNvPr>
          <p:cNvPicPr>
            <a:picLocks noChangeAspect="1"/>
          </p:cNvPicPr>
          <p:nvPr/>
        </p:nvPicPr>
        <p:blipFill rotWithShape="1">
          <a:blip r:embed="rId2">
            <a:extLst>
              <a:ext uri="{28A0092B-C50C-407E-A947-70E740481C1C}">
                <a14:useLocalDpi xmlns:a14="http://schemas.microsoft.com/office/drawing/2010/main" val="0"/>
              </a:ext>
            </a:extLst>
          </a:blip>
          <a:srcRect l="17926" r="17926"/>
          <a:stretch/>
        </p:blipFill>
        <p:spPr>
          <a:xfrm>
            <a:off x="6507482" y="1923308"/>
            <a:ext cx="4662627" cy="4088590"/>
          </a:xfrm>
          <a:prstGeom prst="rect">
            <a:avLst/>
          </a:prstGeom>
        </p:spPr>
      </p:pic>
    </p:spTree>
    <p:extLst>
      <p:ext uri="{BB962C8B-B14F-4D97-AF65-F5344CB8AC3E}">
        <p14:creationId xmlns:p14="http://schemas.microsoft.com/office/powerpoint/2010/main" val="4221807753"/>
      </p:ext>
    </p:extLst>
  </p:cSld>
  <p:clrMapOvr>
    <a:masterClrMapping/>
  </p:clrMapOvr>
</p:sld>
</file>

<file path=ppt/theme/theme1.xml><?xml version="1.0" encoding="utf-8"?>
<a:theme xmlns:a="http://schemas.openxmlformats.org/drawingml/2006/main" name="Idat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dat Tema" id="{F9A5B7A9-AE16-1C41-B438-813154C9E26F}" vid="{0ADD631B-3883-9845-989E-D5E8CD3ACA0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4E4FDBCC2C2A9E4991D3E6D92080BF1D" ma:contentTypeVersion="13" ma:contentTypeDescription="Crear nuevo documento." ma:contentTypeScope="" ma:versionID="5277ad7b935b791a40cde8710d3e961a">
  <xsd:schema xmlns:xsd="http://www.w3.org/2001/XMLSchema" xmlns:xs="http://www.w3.org/2001/XMLSchema" xmlns:p="http://schemas.microsoft.com/office/2006/metadata/properties" xmlns:ns2="2160a2c5-c60e-4388-9d8c-8cfce6077867" xmlns:ns3="35ebf031-a504-45cd-aa0d-0f096058efc2" targetNamespace="http://schemas.microsoft.com/office/2006/metadata/properties" ma:root="true" ma:fieldsID="d2da8f289e1e197f6627d43c1415a75e" ns2:_="" ns3:_="">
    <xsd:import namespace="2160a2c5-c60e-4388-9d8c-8cfce6077867"/>
    <xsd:import namespace="35ebf031-a504-45cd-aa0d-0f096058efc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160a2c5-c60e-4388-9d8c-8cfce60778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5ebf031-a504-45cd-aa0d-0f096058efc2" elementFormDefault="qualified">
    <xsd:import namespace="http://schemas.microsoft.com/office/2006/documentManagement/types"/>
    <xsd:import namespace="http://schemas.microsoft.com/office/infopath/2007/PartnerControls"/>
    <xsd:element name="SharedWithUsers" ma:index="12"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26B685E-E86D-4C44-9BF8-E81DE0E8C0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160a2c5-c60e-4388-9d8c-8cfce6077867"/>
    <ds:schemaRef ds:uri="35ebf031-a504-45cd-aa0d-0f096058ef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14FE58E-FE7F-43F1-BD0D-4A9D60109A8B}">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purl.org/dc/elements/1.1/"/>
    <ds:schemaRef ds:uri="92f665f1-379d-4402-bd07-afabc33bff16"/>
    <ds:schemaRef ds:uri="http://schemas.microsoft.com/office/infopath/2007/PartnerControls"/>
    <ds:schemaRef ds:uri="b2f1b6dc-0811-4178-b44e-61abc6c46c0b"/>
    <ds:schemaRef ds:uri="http://www.w3.org/XML/1998/namespace"/>
    <ds:schemaRef ds:uri="http://purl.org/dc/dcmitype/"/>
  </ds:schemaRefs>
</ds:datastoreItem>
</file>

<file path=customXml/itemProps3.xml><?xml version="1.0" encoding="utf-8"?>
<ds:datastoreItem xmlns:ds="http://schemas.openxmlformats.org/officeDocument/2006/customXml" ds:itemID="{9C3AF350-0AF4-41D5-8E1C-AD4B41B8428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6958</TotalTime>
  <Words>1706</Words>
  <Application>Microsoft Office PowerPoint</Application>
  <PresentationFormat>Widescreen</PresentationFormat>
  <Paragraphs>100</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Idat Tema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piero robles chavez</dc:creator>
  <cp:lastModifiedBy>Jesus Orrego</cp:lastModifiedBy>
  <cp:revision>266</cp:revision>
  <dcterms:created xsi:type="dcterms:W3CDTF">2019-08-23T20:21:46Z</dcterms:created>
  <dcterms:modified xsi:type="dcterms:W3CDTF">2021-08-24T14:29:55Z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0x0101004E4FDBCC2C2A9E4991D3E6D92080BF1D</vt:lpwstr>
  </property>
</Properties>
</file>

<file path=docProps/thumbnail.jpeg>
</file>